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ags/tag2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sldIdLst>
    <p:sldId id="270" r:id="rId3"/>
    <p:sldId id="271" r:id="rId4"/>
    <p:sldId id="272" r:id="rId5"/>
    <p:sldId id="274" r:id="rId6"/>
    <p:sldId id="331" r:id="rId7"/>
    <p:sldId id="716" r:id="rId8"/>
    <p:sldId id="864" r:id="rId9"/>
    <p:sldId id="876" r:id="rId10"/>
    <p:sldId id="861" r:id="rId11"/>
    <p:sldId id="872" r:id="rId12"/>
    <p:sldId id="1837" r:id="rId13"/>
    <p:sldId id="1872" r:id="rId14"/>
    <p:sldId id="910" r:id="rId15"/>
    <p:sldId id="1851" r:id="rId16"/>
    <p:sldId id="1852" r:id="rId17"/>
    <p:sldId id="934" r:id="rId18"/>
    <p:sldId id="940" r:id="rId19"/>
    <p:sldId id="1823" r:id="rId20"/>
    <p:sldId id="1854" r:id="rId21"/>
    <p:sldId id="1839" r:id="rId22"/>
    <p:sldId id="1840" r:id="rId23"/>
    <p:sldId id="1841" r:id="rId24"/>
    <p:sldId id="1842" r:id="rId25"/>
    <p:sldId id="1843" r:id="rId26"/>
    <p:sldId id="1844" r:id="rId27"/>
    <p:sldId id="1845" r:id="rId28"/>
    <p:sldId id="1846" r:id="rId29"/>
    <p:sldId id="1847" r:id="rId30"/>
    <p:sldId id="1848" r:id="rId31"/>
    <p:sldId id="917" r:id="rId32"/>
    <p:sldId id="918" r:id="rId33"/>
    <p:sldId id="1863" r:id="rId34"/>
    <p:sldId id="1855" r:id="rId35"/>
    <p:sldId id="1857" r:id="rId36"/>
    <p:sldId id="1858" r:id="rId37"/>
    <p:sldId id="1868" r:id="rId38"/>
    <p:sldId id="1871" r:id="rId39"/>
    <p:sldId id="1869" r:id="rId40"/>
    <p:sldId id="1870" r:id="rId41"/>
    <p:sldId id="505" r:id="rId42"/>
    <p:sldId id="895" r:id="rId43"/>
    <p:sldId id="779" r:id="rId44"/>
    <p:sldId id="497" r:id="rId45"/>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9E9E"/>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54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F53D0-7659-4FB8-9B36-CABAC7C7C05E}" type="datetimeFigureOut">
              <a:rPr lang="en-US" smtClean="0"/>
              <a:t>6/26/2019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6D9E1-FAE9-455F-94C4-130A4C713FF4}" type="slidenum">
              <a:rPr lang="en-US" smtClean="0"/>
              <a:t>‹#›</a:t>
            </a:fld>
            <a:endParaRPr lang="en-US"/>
          </a:p>
        </p:txBody>
      </p:sp>
    </p:spTree>
    <p:extLst>
      <p:ext uri="{BB962C8B-B14F-4D97-AF65-F5344CB8AC3E}">
        <p14:creationId xmlns:p14="http://schemas.microsoft.com/office/powerpoint/2010/main" val="3201540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1A982F-05DF-4110-8B37-AC23CDDE2D21}"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928691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1A982F-05DF-4110-8B37-AC23CDDE2D21}"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203792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1A982F-05DF-4110-8B37-AC23CDDE2D21}"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189231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7473905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7473905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74739054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74739054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 Safety defined as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728C84-5287-9E4A-BA01-3D9F1C58BF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Tree>
    <p:extLst>
      <p:ext uri="{BB962C8B-B14F-4D97-AF65-F5344CB8AC3E}">
        <p14:creationId xmlns:p14="http://schemas.microsoft.com/office/powerpoint/2010/main" val="1100014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19050" algn="l" rtl="0">
              <a:spcBef>
                <a:spcPts val="0"/>
              </a:spcBef>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147" name="Shape 147"/>
          <p:cNvSpPr>
            <a:spLocks noGrp="1" noRot="1" noChangeAspect="1"/>
          </p:cNvSpPr>
          <p:nvPr>
            <p:ph type="sldImg" idx="2"/>
          </p:nvPr>
        </p:nvSpPr>
        <p:spPr>
          <a:xfrm>
            <a:off x="382588" y="685800"/>
            <a:ext cx="6094412"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64514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1A982F-05DF-4110-8B37-AC23CDDE2D21}"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27992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re-iterate…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1A982F-05DF-4110-8B37-AC23CDDE2D21}"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95591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1A982F-05DF-4110-8B37-AC23CDDE2D21}"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751430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099F3-391F-4296-8A63-EC11622466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A24604-3DCD-4ACA-A311-9EF616934F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4A82A4-7DAF-4596-9435-8CBABD085535}"/>
              </a:ext>
            </a:extLst>
          </p:cNvPr>
          <p:cNvSpPr>
            <a:spLocks noGrp="1"/>
          </p:cNvSpPr>
          <p:nvPr>
            <p:ph type="dt" sz="half" idx="10"/>
          </p:nvPr>
        </p:nvSpPr>
        <p:spPr/>
        <p:txBody>
          <a:bodyPr/>
          <a:lstStyle/>
          <a:p>
            <a:fld id="{5C57D9A9-B90D-4C0E-A793-F441F67F998C}" type="datetimeFigureOut">
              <a:rPr lang="en-US" smtClean="0"/>
              <a:t>6/26/2019</a:t>
            </a:fld>
            <a:endParaRPr lang="en-US"/>
          </a:p>
        </p:txBody>
      </p:sp>
      <p:sp>
        <p:nvSpPr>
          <p:cNvPr id="5" name="Footer Placeholder 4">
            <a:extLst>
              <a:ext uri="{FF2B5EF4-FFF2-40B4-BE49-F238E27FC236}">
                <a16:creationId xmlns:a16="http://schemas.microsoft.com/office/drawing/2014/main" id="{10C180F1-92D0-4313-8D60-5B3BA3ACF7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3D5D6-EB30-42FB-8DE4-A7B301453AAD}"/>
              </a:ext>
            </a:extLst>
          </p:cNvPr>
          <p:cNvSpPr>
            <a:spLocks noGrp="1"/>
          </p:cNvSpPr>
          <p:nvPr>
            <p:ph type="sldNum" sz="quarter" idx="12"/>
          </p:nvPr>
        </p:nvSpPr>
        <p:spPr/>
        <p:txBody>
          <a:bodyPr/>
          <a:lstStyle/>
          <a:p>
            <a:fld id="{B45034E0-6E39-4B8B-8A16-D3BFBA3F4D6C}" type="slidenum">
              <a:rPr lang="en-US" smtClean="0"/>
              <a:t>‹#›</a:t>
            </a:fld>
            <a:endParaRPr lang="en-US"/>
          </a:p>
        </p:txBody>
      </p:sp>
    </p:spTree>
    <p:extLst>
      <p:ext uri="{BB962C8B-B14F-4D97-AF65-F5344CB8AC3E}">
        <p14:creationId xmlns:p14="http://schemas.microsoft.com/office/powerpoint/2010/main" val="1478462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633B-078B-48E2-9EB4-C1B89C371E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6F48DD-7ADC-44EC-9286-FE25F73803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A6C57-5024-40C1-A420-9C62446E8AA2}"/>
              </a:ext>
            </a:extLst>
          </p:cNvPr>
          <p:cNvSpPr>
            <a:spLocks noGrp="1"/>
          </p:cNvSpPr>
          <p:nvPr>
            <p:ph type="dt" sz="half" idx="10"/>
          </p:nvPr>
        </p:nvSpPr>
        <p:spPr/>
        <p:txBody>
          <a:bodyPr/>
          <a:lstStyle/>
          <a:p>
            <a:fld id="{5C57D9A9-B90D-4C0E-A793-F441F67F998C}" type="datetimeFigureOut">
              <a:rPr lang="en-US" smtClean="0"/>
              <a:t>6/26/2019</a:t>
            </a:fld>
            <a:endParaRPr lang="en-US"/>
          </a:p>
        </p:txBody>
      </p:sp>
      <p:sp>
        <p:nvSpPr>
          <p:cNvPr id="5" name="Footer Placeholder 4">
            <a:extLst>
              <a:ext uri="{FF2B5EF4-FFF2-40B4-BE49-F238E27FC236}">
                <a16:creationId xmlns:a16="http://schemas.microsoft.com/office/drawing/2014/main" id="{6D11F284-D259-4605-BBB6-0CB8C38E2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EA2ED-8CB7-440D-8A48-064C5C32C7A2}"/>
              </a:ext>
            </a:extLst>
          </p:cNvPr>
          <p:cNvSpPr>
            <a:spLocks noGrp="1"/>
          </p:cNvSpPr>
          <p:nvPr>
            <p:ph type="sldNum" sz="quarter" idx="12"/>
          </p:nvPr>
        </p:nvSpPr>
        <p:spPr/>
        <p:txBody>
          <a:bodyPr/>
          <a:lstStyle/>
          <a:p>
            <a:fld id="{B45034E0-6E39-4B8B-8A16-D3BFBA3F4D6C}" type="slidenum">
              <a:rPr lang="en-US" smtClean="0"/>
              <a:t>‹#›</a:t>
            </a:fld>
            <a:endParaRPr lang="en-US"/>
          </a:p>
        </p:txBody>
      </p:sp>
    </p:spTree>
    <p:extLst>
      <p:ext uri="{BB962C8B-B14F-4D97-AF65-F5344CB8AC3E}">
        <p14:creationId xmlns:p14="http://schemas.microsoft.com/office/powerpoint/2010/main" val="3240837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97397E-2578-4CE3-9B7C-79BDA3DC07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56287B-775E-4E7C-9D6F-D32BEC4C4F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0E92F-41A3-4CEF-88E4-444555EA93A2}"/>
              </a:ext>
            </a:extLst>
          </p:cNvPr>
          <p:cNvSpPr>
            <a:spLocks noGrp="1"/>
          </p:cNvSpPr>
          <p:nvPr>
            <p:ph type="dt" sz="half" idx="10"/>
          </p:nvPr>
        </p:nvSpPr>
        <p:spPr/>
        <p:txBody>
          <a:bodyPr/>
          <a:lstStyle/>
          <a:p>
            <a:fld id="{5C57D9A9-B90D-4C0E-A793-F441F67F998C}" type="datetimeFigureOut">
              <a:rPr lang="en-US" smtClean="0"/>
              <a:t>6/26/2019</a:t>
            </a:fld>
            <a:endParaRPr lang="en-US"/>
          </a:p>
        </p:txBody>
      </p:sp>
      <p:sp>
        <p:nvSpPr>
          <p:cNvPr id="5" name="Footer Placeholder 4">
            <a:extLst>
              <a:ext uri="{FF2B5EF4-FFF2-40B4-BE49-F238E27FC236}">
                <a16:creationId xmlns:a16="http://schemas.microsoft.com/office/drawing/2014/main" id="{438C475D-C000-4A7A-9398-57AF386B5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A339A-FE18-43A1-B048-FBA06B3B63AE}"/>
              </a:ext>
            </a:extLst>
          </p:cNvPr>
          <p:cNvSpPr>
            <a:spLocks noGrp="1"/>
          </p:cNvSpPr>
          <p:nvPr>
            <p:ph type="sldNum" sz="quarter" idx="12"/>
          </p:nvPr>
        </p:nvSpPr>
        <p:spPr/>
        <p:txBody>
          <a:bodyPr/>
          <a:lstStyle/>
          <a:p>
            <a:fld id="{B45034E0-6E39-4B8B-8A16-D3BFBA3F4D6C}" type="slidenum">
              <a:rPr lang="en-US" smtClean="0"/>
              <a:t>‹#›</a:t>
            </a:fld>
            <a:endParaRPr lang="en-US"/>
          </a:p>
        </p:txBody>
      </p:sp>
    </p:spTree>
    <p:extLst>
      <p:ext uri="{BB962C8B-B14F-4D97-AF65-F5344CB8AC3E}">
        <p14:creationId xmlns:p14="http://schemas.microsoft.com/office/powerpoint/2010/main" val="3931798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title"/>
          </p:nvPr>
        </p:nvSpPr>
        <p:spPr>
          <a:xfrm>
            <a:off x="1212107" y="3135549"/>
            <a:ext cx="7313084" cy="502178"/>
          </a:xfrm>
        </p:spPr>
        <p:txBody>
          <a:bodyPr/>
          <a:lstStyle>
            <a:lvl1pPr marL="0" algn="l" defTabSz="914400" rtl="0" eaLnBrk="1" latinLnBrk="0" hangingPunct="1">
              <a:lnSpc>
                <a:spcPct val="85000"/>
              </a:lnSpc>
              <a:spcBef>
                <a:spcPts val="0"/>
              </a:spcBef>
              <a:spcAft>
                <a:spcPts val="600"/>
              </a:spcAft>
              <a:buNone/>
              <a:tabLst>
                <a:tab pos="115888" algn="l"/>
              </a:tabLst>
              <a:defRPr lang="en-US" sz="3200" b="1" kern="1200" dirty="0">
                <a:solidFill>
                  <a:schemeClr val="tx1"/>
                </a:solidFill>
                <a:latin typeface="+mj-lt"/>
                <a:ea typeface="+mj-ea"/>
                <a:cs typeface="Arial" panose="020B0604020202020204" pitchFamily="34" charset="0"/>
              </a:defRPr>
            </a:lvl1pPr>
          </a:lstStyle>
          <a:p>
            <a:r>
              <a:rPr lang="en-US"/>
              <a:t>Click to edit Master title style</a:t>
            </a:r>
            <a:endParaRPr lang="en-US" dirty="0"/>
          </a:p>
        </p:txBody>
      </p:sp>
      <p:sp>
        <p:nvSpPr>
          <p:cNvPr id="9" name="Subtitle 2"/>
          <p:cNvSpPr>
            <a:spLocks noGrp="1"/>
          </p:cNvSpPr>
          <p:nvPr>
            <p:ph type="subTitle" idx="1"/>
          </p:nvPr>
        </p:nvSpPr>
        <p:spPr>
          <a:xfrm>
            <a:off x="1212107" y="3591077"/>
            <a:ext cx="4733042" cy="345548"/>
          </a:xfrm>
          <a:prstGeom prst="rect">
            <a:avLst/>
          </a:prstGeom>
        </p:spPr>
        <p:txBody>
          <a:bodyPr>
            <a:normAutofit/>
          </a:bodyPr>
          <a:lstStyle>
            <a:lvl1pPr marL="0" indent="0" algn="l" defTabSz="914400" rtl="0" eaLnBrk="1" latinLnBrk="0" hangingPunct="1">
              <a:lnSpc>
                <a:spcPct val="85000"/>
              </a:lnSpc>
              <a:spcBef>
                <a:spcPts val="0"/>
              </a:spcBef>
              <a:spcAft>
                <a:spcPts val="600"/>
              </a:spcAft>
              <a:buClr>
                <a:schemeClr val="accent1"/>
              </a:buClr>
              <a:buSzPct val="80000"/>
              <a:buFont typeface="Wingdings 3" pitchFamily="18" charset="2"/>
              <a:buNone/>
              <a:defRPr lang="en-US" sz="1400" b="0" kern="1200" dirty="0">
                <a:solidFill>
                  <a:schemeClr val="tx1"/>
                </a:solidFill>
                <a:latin typeface="+mj-lt"/>
                <a:ea typeface="+mn-ea"/>
                <a:cs typeface="Levenim MT" panose="02010502060101010101"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7"/>
          <p:cNvSpPr>
            <a:spLocks noGrp="1"/>
          </p:cNvSpPr>
          <p:nvPr>
            <p:ph type="body" sz="quarter" idx="10"/>
          </p:nvPr>
        </p:nvSpPr>
        <p:spPr>
          <a:xfrm>
            <a:off x="1212106" y="4074225"/>
            <a:ext cx="4733042" cy="1387475"/>
          </a:xfrm>
          <a:prstGeom prst="rect">
            <a:avLst/>
          </a:prstGeom>
        </p:spPr>
        <p:txBody>
          <a:bodyPr/>
          <a:lstStyle>
            <a:lvl1pPr>
              <a:defRPr sz="1400" baseline="0">
                <a:solidFill>
                  <a:schemeClr val="bg1">
                    <a:lumMod val="50000"/>
                  </a:schemeClr>
                </a:solidFill>
              </a:defRPr>
            </a:lvl1pPr>
          </a:lstStyle>
          <a:p>
            <a:pPr lvl="0"/>
            <a:r>
              <a:rPr lang="en-US"/>
              <a:t>Edit Master text styles</a:t>
            </a:r>
          </a:p>
        </p:txBody>
      </p:sp>
      <p:pic>
        <p:nvPicPr>
          <p:cNvPr id="11" name="Picture 2" descr="http://www.iab.com/wp-content/uploads/2016/01/IAB_Tech_Lab_1000-644x30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4000" y="989815"/>
            <a:ext cx="2879940" cy="1917971"/>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9065205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0945A5B-6FD1-4E75-90E0-1022EA54FCBA}" type="slidenum">
              <a:rPr lang="en-US" smtClean="0"/>
              <a:pPr/>
              <a:t>‹#›</a:t>
            </a:fld>
            <a:endParaRPr lang="en-US" dirty="0"/>
          </a:p>
        </p:txBody>
      </p:sp>
      <p:sp>
        <p:nvSpPr>
          <p:cNvPr id="4" name="Title 1"/>
          <p:cNvSpPr>
            <a:spLocks noGrp="1"/>
          </p:cNvSpPr>
          <p:nvPr>
            <p:ph type="title" hasCustomPrompt="1"/>
          </p:nvPr>
        </p:nvSpPr>
        <p:spPr>
          <a:xfrm>
            <a:off x="2164324" y="3131077"/>
            <a:ext cx="7863350" cy="2079099"/>
          </a:xfrm>
        </p:spPr>
        <p:txBody>
          <a:bodyPr anchor="t">
            <a:noAutofit/>
          </a:bodyPr>
          <a:lstStyle>
            <a:lvl1pPr algn="ctr">
              <a:defRPr sz="3200" baseline="0">
                <a:solidFill>
                  <a:schemeClr val="tx1"/>
                </a:solidFill>
                <a:latin typeface="+mj-lt"/>
              </a:defRPr>
            </a:lvl1pPr>
          </a:lstStyle>
          <a:p>
            <a:r>
              <a:rPr lang="en-US" dirty="0"/>
              <a:t>Mission text goes here</a:t>
            </a:r>
          </a:p>
        </p:txBody>
      </p:sp>
      <p:sp>
        <p:nvSpPr>
          <p:cNvPr id="7" name="Text Placeholder 6"/>
          <p:cNvSpPr>
            <a:spLocks noGrp="1"/>
          </p:cNvSpPr>
          <p:nvPr>
            <p:ph type="body" sz="quarter" idx="11" hasCustomPrompt="1"/>
          </p:nvPr>
        </p:nvSpPr>
        <p:spPr>
          <a:xfrm>
            <a:off x="4083795" y="2288626"/>
            <a:ext cx="4024408" cy="484632"/>
          </a:xfrm>
          <a:prstGeom prst="rect">
            <a:avLst/>
          </a:prstGeom>
          <a:solidFill>
            <a:schemeClr val="accent1"/>
          </a:solidFill>
        </p:spPr>
        <p:txBody>
          <a:bodyPr anchor="b"/>
          <a:lstStyle>
            <a:lvl1pPr algn="ctr">
              <a:defRPr sz="2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Mission Title</a:t>
            </a:r>
          </a:p>
        </p:txBody>
      </p:sp>
      <p:pic>
        <p:nvPicPr>
          <p:cNvPr id="19" name="Picture 2" descr="http://www.iab.com/wp-content/uploads/2016/01/IAB_Tech_Lab_1000-644x30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66232" y="6105802"/>
            <a:ext cx="1115310" cy="74277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0857283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Body Slide">
    <p:spTree>
      <p:nvGrpSpPr>
        <p:cNvPr id="1" name=""/>
        <p:cNvGrpSpPr/>
        <p:nvPr/>
      </p:nvGrpSpPr>
      <p:grpSpPr>
        <a:xfrm>
          <a:off x="0" y="0"/>
          <a:ext cx="0" cy="0"/>
          <a:chOff x="0" y="0"/>
          <a:chExt cx="0" cy="0"/>
        </a:xfrm>
      </p:grpSpPr>
      <p:sp>
        <p:nvSpPr>
          <p:cNvPr id="5" name="Rectangle 4"/>
          <p:cNvSpPr/>
          <p:nvPr userDrawn="1"/>
        </p:nvSpPr>
        <p:spPr>
          <a:xfrm>
            <a:off x="0" y="295276"/>
            <a:ext cx="11896648"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0945A5B-6FD1-4E75-90E0-1022EA54FCBA}" type="slidenum">
              <a:rPr lang="en-US" smtClean="0"/>
              <a:pPr/>
              <a:t>‹#›</a:t>
            </a:fld>
            <a:endParaRPr lang="en-US" dirty="0"/>
          </a:p>
        </p:txBody>
      </p:sp>
      <p:sp>
        <p:nvSpPr>
          <p:cNvPr id="8" name="Content Placeholder 7"/>
          <p:cNvSpPr>
            <a:spLocks noGrp="1"/>
          </p:cNvSpPr>
          <p:nvPr>
            <p:ph sz="quarter" idx="11"/>
          </p:nvPr>
        </p:nvSpPr>
        <p:spPr>
          <a:xfrm>
            <a:off x="463671" y="1541464"/>
            <a:ext cx="11432977" cy="4554537"/>
          </a:xfrm>
          <a:prstGeom prst="rect">
            <a:avLst/>
          </a:prstGeom>
        </p:spPr>
        <p:txBody>
          <a:bodyPr/>
          <a:lstStyle>
            <a:lvl2pPr marL="285750" indent="-285750">
              <a:defRPr lang="en-US" dirty="0" smtClean="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2" descr="http://www.iab.com/wp-content/uploads/2016/01/IAB_Tech_Lab_1000-644x30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66232" y="6105802"/>
            <a:ext cx="1115310" cy="74277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2316978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Body Slide w/ Sub-Title">
    <p:spTree>
      <p:nvGrpSpPr>
        <p:cNvPr id="1" name=""/>
        <p:cNvGrpSpPr/>
        <p:nvPr/>
      </p:nvGrpSpPr>
      <p:grpSpPr>
        <a:xfrm>
          <a:off x="0" y="0"/>
          <a:ext cx="0" cy="0"/>
          <a:chOff x="0" y="0"/>
          <a:chExt cx="0" cy="0"/>
        </a:xfrm>
      </p:grpSpPr>
      <p:sp>
        <p:nvSpPr>
          <p:cNvPr id="4" name="Rectangle 3"/>
          <p:cNvSpPr/>
          <p:nvPr userDrawn="1"/>
        </p:nvSpPr>
        <p:spPr>
          <a:xfrm>
            <a:off x="0" y="295276"/>
            <a:ext cx="11896648"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463672" y="401144"/>
            <a:ext cx="10987907" cy="738678"/>
          </a:xfrm>
        </p:spPr>
        <p:txBody>
          <a:bodyPr/>
          <a:lstStyle>
            <a:lvl1pPr>
              <a:defRPr>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0945A5B-6FD1-4E75-90E0-1022EA54FCBA}" type="slidenum">
              <a:rPr lang="en-US" smtClean="0"/>
              <a:pPr/>
              <a:t>‹#›</a:t>
            </a:fld>
            <a:endParaRPr lang="en-US" dirty="0"/>
          </a:p>
        </p:txBody>
      </p:sp>
      <p:sp>
        <p:nvSpPr>
          <p:cNvPr id="20" name="Text Placeholder 19"/>
          <p:cNvSpPr>
            <a:spLocks noGrp="1"/>
          </p:cNvSpPr>
          <p:nvPr>
            <p:ph type="body" sz="quarter" idx="13"/>
          </p:nvPr>
        </p:nvSpPr>
        <p:spPr>
          <a:xfrm>
            <a:off x="466466" y="2276856"/>
            <a:ext cx="11432977" cy="38313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7"/>
          <p:cNvSpPr>
            <a:spLocks noGrp="1"/>
          </p:cNvSpPr>
          <p:nvPr>
            <p:ph type="body" sz="quarter" idx="14"/>
          </p:nvPr>
        </p:nvSpPr>
        <p:spPr>
          <a:xfrm>
            <a:off x="429880" y="1527048"/>
            <a:ext cx="11485823" cy="402336"/>
          </a:xfrm>
        </p:spPr>
        <p:txBody>
          <a:bodyPr>
            <a:normAutofit/>
          </a:bodyPr>
          <a:lstStyle>
            <a:lvl1pPr marL="342900" indent="-342900">
              <a:buSzPct val="100000"/>
              <a:buFontTx/>
              <a:buBlip>
                <a:blip r:embed="rId3"/>
              </a:buBlip>
              <a:defRPr sz="2200" baseline="0">
                <a:latin typeface="+mj-lt"/>
              </a:defRPr>
            </a:lvl1pPr>
          </a:lstStyle>
          <a:p>
            <a:pPr lvl="0"/>
            <a:r>
              <a:rPr lang="en-US"/>
              <a:t>Edit Master text styles</a:t>
            </a:r>
          </a:p>
        </p:txBody>
      </p:sp>
      <p:pic>
        <p:nvPicPr>
          <p:cNvPr id="14" name="Picture 2" descr="http://www.iab.com/wp-content/uploads/2016/01/IAB_Tech_Lab_1000-644x305.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66232" y="6105802"/>
            <a:ext cx="1115310" cy="74277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10277585"/>
      </p:ext>
    </p:extLst>
  </p:cSld>
  <p:clrMapOvr>
    <a:masterClrMapping/>
  </p:clrMapOvr>
  <p:transition spd="med">
    <p:fade/>
  </p:transition>
  <p:extLst>
    <p:ext uri="{DCECCB84-F9BA-43D5-87BE-67443E8EF086}">
      <p15:sldGuideLst xmlns:p15="http://schemas.microsoft.com/office/powerpoint/2012/main">
        <p15:guide id="1" orient="horz" pos="12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4" name="Rectangle 3"/>
          <p:cNvSpPr/>
          <p:nvPr userDrawn="1"/>
        </p:nvSpPr>
        <p:spPr>
          <a:xfrm>
            <a:off x="0" y="295276"/>
            <a:ext cx="11896648"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463672" y="401144"/>
            <a:ext cx="10987907" cy="738678"/>
          </a:xfrm>
        </p:spPr>
        <p:txBody>
          <a:bodyPr/>
          <a:lstStyle>
            <a:lvl1pPr>
              <a:defRPr>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0945A5B-6FD1-4E75-90E0-1022EA54FCBA}" type="slidenum">
              <a:rPr lang="en-US" smtClean="0"/>
              <a:pPr/>
              <a:t>‹#›</a:t>
            </a:fld>
            <a:endParaRPr lang="en-US" dirty="0"/>
          </a:p>
        </p:txBody>
      </p:sp>
      <p:pic>
        <p:nvPicPr>
          <p:cNvPr id="11" name="Picture 2" descr="http://www.iab.com/wp-content/uploads/2016/01/IAB_Tech_Lab_1000-644x30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66232" y="6105802"/>
            <a:ext cx="1115310" cy="74277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0072090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Heavy Body Slide w/ Title Only">
    <p:spTree>
      <p:nvGrpSpPr>
        <p:cNvPr id="1" name=""/>
        <p:cNvGrpSpPr/>
        <p:nvPr/>
      </p:nvGrpSpPr>
      <p:grpSpPr>
        <a:xfrm>
          <a:off x="0" y="0"/>
          <a:ext cx="0" cy="0"/>
          <a:chOff x="0" y="0"/>
          <a:chExt cx="0" cy="0"/>
        </a:xfrm>
      </p:grpSpPr>
      <p:sp>
        <p:nvSpPr>
          <p:cNvPr id="5" name="Rectangle 4"/>
          <p:cNvSpPr/>
          <p:nvPr userDrawn="1"/>
        </p:nvSpPr>
        <p:spPr>
          <a:xfrm>
            <a:off x="0" y="295276"/>
            <a:ext cx="11896648"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0945A5B-6FD1-4E75-90E0-1022EA54FCBA}" type="slidenum">
              <a:rPr lang="en-US" smtClean="0"/>
              <a:pPr/>
              <a:t>‹#›</a:t>
            </a:fld>
            <a:endParaRPr lang="en-US" dirty="0"/>
          </a:p>
        </p:txBody>
      </p:sp>
      <p:sp>
        <p:nvSpPr>
          <p:cNvPr id="17" name="Text Placeholder 19"/>
          <p:cNvSpPr>
            <a:spLocks noGrp="1"/>
          </p:cNvSpPr>
          <p:nvPr>
            <p:ph type="body" sz="quarter" idx="14" hasCustomPrompt="1"/>
          </p:nvPr>
        </p:nvSpPr>
        <p:spPr>
          <a:xfrm>
            <a:off x="466466" y="1536700"/>
            <a:ext cx="11432977" cy="4571492"/>
          </a:xfrm>
        </p:spPr>
        <p:txBody>
          <a:bodyPr/>
          <a:lstStyle>
            <a:lvl2pPr marL="0" indent="-384048">
              <a:defRPr sz="3200"/>
            </a:lvl2pPr>
            <a:lvl3pPr marL="548640" indent="-228600">
              <a:buClr>
                <a:schemeClr val="accent2"/>
              </a:buClr>
              <a:defRPr sz="2800"/>
            </a:lvl3pPr>
            <a:lvl4pPr marL="731520" indent="-228600">
              <a:buClr>
                <a:schemeClr val="accent2"/>
              </a:buClr>
              <a:defRPr sz="2400"/>
            </a:lvl4pPr>
            <a:lvl5pPr marL="914400" indent="-228600">
              <a:buClr>
                <a:schemeClr val="accent2"/>
              </a:buClr>
              <a:defRPr sz="2000"/>
            </a:lvl5pPr>
          </a:lstStyle>
          <a:p>
            <a:pPr lvl="1"/>
            <a:r>
              <a:rPr lang="en-US" dirty="0"/>
              <a:t>First level</a:t>
            </a:r>
          </a:p>
          <a:p>
            <a:pPr lvl="2"/>
            <a:r>
              <a:rPr lang="en-US" dirty="0"/>
              <a:t>Second level</a:t>
            </a:r>
          </a:p>
          <a:p>
            <a:pPr lvl="3"/>
            <a:r>
              <a:rPr lang="en-US" dirty="0"/>
              <a:t>Third Level</a:t>
            </a:r>
          </a:p>
          <a:p>
            <a:pPr lvl="4"/>
            <a:r>
              <a:rPr lang="en-US" dirty="0"/>
              <a:t>Fourth level</a:t>
            </a:r>
          </a:p>
        </p:txBody>
      </p:sp>
      <p:pic>
        <p:nvPicPr>
          <p:cNvPr id="18" name="Picture 2" descr="http://www.iab.com/wp-content/uploads/2016/01/IAB_Tech_Lab_1000-644x30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66232" y="6105802"/>
            <a:ext cx="1115310" cy="74277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4767811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Heavy Body Slide w/ Section Head">
    <p:spTree>
      <p:nvGrpSpPr>
        <p:cNvPr id="1" name=""/>
        <p:cNvGrpSpPr/>
        <p:nvPr/>
      </p:nvGrpSpPr>
      <p:grpSpPr>
        <a:xfrm>
          <a:off x="0" y="0"/>
          <a:ext cx="0" cy="0"/>
          <a:chOff x="0" y="0"/>
          <a:chExt cx="0" cy="0"/>
        </a:xfrm>
      </p:grpSpPr>
      <p:sp>
        <p:nvSpPr>
          <p:cNvPr id="5" name="Rectangle 4"/>
          <p:cNvSpPr/>
          <p:nvPr userDrawn="1"/>
        </p:nvSpPr>
        <p:spPr>
          <a:xfrm>
            <a:off x="0" y="295276"/>
            <a:ext cx="11896648"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0945A5B-6FD1-4E75-90E0-1022EA54FCBA}" type="slidenum">
              <a:rPr lang="en-US" smtClean="0"/>
              <a:pPr/>
              <a:t>‹#›</a:t>
            </a:fld>
            <a:endParaRPr lang="en-US" dirty="0"/>
          </a:p>
        </p:txBody>
      </p:sp>
      <p:sp>
        <p:nvSpPr>
          <p:cNvPr id="9" name="Rectangle 8"/>
          <p:cNvSpPr/>
          <p:nvPr userDrawn="1"/>
        </p:nvSpPr>
        <p:spPr>
          <a:xfrm>
            <a:off x="8775604" y="76201"/>
            <a:ext cx="3429893" cy="42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8"/>
          <p:cNvSpPr>
            <a:spLocks noGrp="1"/>
          </p:cNvSpPr>
          <p:nvPr>
            <p:ph sz="quarter" idx="13"/>
          </p:nvPr>
        </p:nvSpPr>
        <p:spPr>
          <a:xfrm>
            <a:off x="8828799" y="134143"/>
            <a:ext cx="3266339" cy="279400"/>
          </a:xfrm>
          <a:prstGeom prst="rect">
            <a:avLst/>
          </a:prstGeom>
        </p:spPr>
        <p:txBody>
          <a:bodyPr>
            <a:noAutofit/>
          </a:bodyPr>
          <a:lstStyle>
            <a:lvl1pPr>
              <a:defRPr sz="2000">
                <a:solidFill>
                  <a:schemeClr val="bg1"/>
                </a:solidFill>
                <a:latin typeface="+mj-lt"/>
              </a:defRPr>
            </a:lvl1pPr>
          </a:lstStyle>
          <a:p>
            <a:pPr lvl="0"/>
            <a:r>
              <a:rPr lang="en-US"/>
              <a:t>Edit Master text styles</a:t>
            </a:r>
          </a:p>
        </p:txBody>
      </p:sp>
      <p:sp>
        <p:nvSpPr>
          <p:cNvPr id="17" name="Text Placeholder 19"/>
          <p:cNvSpPr>
            <a:spLocks noGrp="1"/>
          </p:cNvSpPr>
          <p:nvPr>
            <p:ph type="body" sz="quarter" idx="14" hasCustomPrompt="1"/>
          </p:nvPr>
        </p:nvSpPr>
        <p:spPr>
          <a:xfrm>
            <a:off x="466466" y="1536700"/>
            <a:ext cx="11432977" cy="4571492"/>
          </a:xfrm>
        </p:spPr>
        <p:txBody>
          <a:bodyPr/>
          <a:lstStyle>
            <a:lvl2pPr marL="0" indent="-384048">
              <a:defRPr sz="3200"/>
            </a:lvl2pPr>
            <a:lvl3pPr marL="548640" indent="-228600">
              <a:buClr>
                <a:schemeClr val="accent2"/>
              </a:buClr>
              <a:defRPr sz="2800"/>
            </a:lvl3pPr>
            <a:lvl4pPr marL="731520" indent="-228600">
              <a:buClr>
                <a:schemeClr val="accent2"/>
              </a:buClr>
              <a:defRPr sz="2400"/>
            </a:lvl4pPr>
            <a:lvl5pPr marL="914400" indent="-228600">
              <a:buClr>
                <a:schemeClr val="accent2"/>
              </a:buClr>
              <a:defRPr sz="2000"/>
            </a:lvl5pPr>
          </a:lstStyle>
          <a:p>
            <a:pPr lvl="1"/>
            <a:r>
              <a:rPr lang="en-US" dirty="0"/>
              <a:t>First level</a:t>
            </a:r>
          </a:p>
          <a:p>
            <a:pPr lvl="2"/>
            <a:r>
              <a:rPr lang="en-US" dirty="0"/>
              <a:t>Second level</a:t>
            </a:r>
          </a:p>
          <a:p>
            <a:pPr lvl="3"/>
            <a:r>
              <a:rPr lang="en-US" dirty="0"/>
              <a:t>Third Level</a:t>
            </a:r>
          </a:p>
          <a:p>
            <a:pPr lvl="4"/>
            <a:r>
              <a:rPr lang="en-US" dirty="0"/>
              <a:t>Fourth level</a:t>
            </a:r>
          </a:p>
        </p:txBody>
      </p:sp>
      <p:pic>
        <p:nvPicPr>
          <p:cNvPr id="18" name="Picture 2" descr="http://www.iab.com/wp-content/uploads/2016/01/IAB_Tech_Lab_1000-644x30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66232" y="6105802"/>
            <a:ext cx="1115310" cy="74277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4995193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Slide w/ Section Head">
    <p:spTree>
      <p:nvGrpSpPr>
        <p:cNvPr id="1" name=""/>
        <p:cNvGrpSpPr/>
        <p:nvPr/>
      </p:nvGrpSpPr>
      <p:grpSpPr>
        <a:xfrm>
          <a:off x="0" y="0"/>
          <a:ext cx="0" cy="0"/>
          <a:chOff x="0" y="0"/>
          <a:chExt cx="0" cy="0"/>
        </a:xfrm>
      </p:grpSpPr>
      <p:sp>
        <p:nvSpPr>
          <p:cNvPr id="5" name="Rectangle 4"/>
          <p:cNvSpPr/>
          <p:nvPr userDrawn="1"/>
        </p:nvSpPr>
        <p:spPr>
          <a:xfrm>
            <a:off x="0" y="295276"/>
            <a:ext cx="11896648"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0945A5B-6FD1-4E75-90E0-1022EA54FCBA}" type="slidenum">
              <a:rPr lang="en-US" smtClean="0"/>
              <a:pPr/>
              <a:t>‹#›</a:t>
            </a:fld>
            <a:endParaRPr lang="en-US" dirty="0"/>
          </a:p>
        </p:txBody>
      </p:sp>
      <p:sp>
        <p:nvSpPr>
          <p:cNvPr id="9" name="Rectangle 8"/>
          <p:cNvSpPr/>
          <p:nvPr userDrawn="1"/>
        </p:nvSpPr>
        <p:spPr>
          <a:xfrm>
            <a:off x="8775604" y="76201"/>
            <a:ext cx="3429893" cy="42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8"/>
          <p:cNvSpPr>
            <a:spLocks noGrp="1"/>
          </p:cNvSpPr>
          <p:nvPr>
            <p:ph sz="quarter" idx="13"/>
          </p:nvPr>
        </p:nvSpPr>
        <p:spPr>
          <a:xfrm>
            <a:off x="8828799" y="134143"/>
            <a:ext cx="3266339" cy="279400"/>
          </a:xfrm>
          <a:prstGeom prst="rect">
            <a:avLst/>
          </a:prstGeom>
        </p:spPr>
        <p:txBody>
          <a:bodyPr>
            <a:noAutofit/>
          </a:bodyPr>
          <a:lstStyle>
            <a:lvl1pPr>
              <a:defRPr sz="2000">
                <a:solidFill>
                  <a:schemeClr val="bg1"/>
                </a:solidFill>
                <a:latin typeface="+mj-lt"/>
              </a:defRPr>
            </a:lvl1pPr>
          </a:lstStyle>
          <a:p>
            <a:pPr lvl="0"/>
            <a:r>
              <a:rPr lang="en-US"/>
              <a:t>Edit Master text styles</a:t>
            </a:r>
          </a:p>
        </p:txBody>
      </p:sp>
      <p:sp>
        <p:nvSpPr>
          <p:cNvPr id="17" name="Text Placeholder 19"/>
          <p:cNvSpPr>
            <a:spLocks noGrp="1"/>
          </p:cNvSpPr>
          <p:nvPr>
            <p:ph type="body" sz="quarter" idx="14"/>
          </p:nvPr>
        </p:nvSpPr>
        <p:spPr>
          <a:xfrm>
            <a:off x="466466" y="1536700"/>
            <a:ext cx="11432977" cy="45714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2" descr="http://www.iab.com/wp-content/uploads/2016/01/IAB_Tech_Lab_1000-644x30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66232" y="6105802"/>
            <a:ext cx="1115310" cy="74277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7974667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29D6-F8E6-46A6-A561-6604B8106A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C641F-96F2-4F4C-A1BE-61AEF10B06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2FE62-63B9-4E44-9159-117048DBB9AB}"/>
              </a:ext>
            </a:extLst>
          </p:cNvPr>
          <p:cNvSpPr>
            <a:spLocks noGrp="1"/>
          </p:cNvSpPr>
          <p:nvPr>
            <p:ph type="dt" sz="half" idx="10"/>
          </p:nvPr>
        </p:nvSpPr>
        <p:spPr/>
        <p:txBody>
          <a:bodyPr/>
          <a:lstStyle/>
          <a:p>
            <a:fld id="{5C57D9A9-B90D-4C0E-A793-F441F67F998C}" type="datetimeFigureOut">
              <a:rPr lang="en-US" smtClean="0"/>
              <a:t>6/26/2019</a:t>
            </a:fld>
            <a:endParaRPr lang="en-US"/>
          </a:p>
        </p:txBody>
      </p:sp>
      <p:sp>
        <p:nvSpPr>
          <p:cNvPr id="5" name="Footer Placeholder 4">
            <a:extLst>
              <a:ext uri="{FF2B5EF4-FFF2-40B4-BE49-F238E27FC236}">
                <a16:creationId xmlns:a16="http://schemas.microsoft.com/office/drawing/2014/main" id="{B6951549-E52F-4B97-A847-03CEA0813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E53F7-F0BE-4EC9-91BF-4957458405A6}"/>
              </a:ext>
            </a:extLst>
          </p:cNvPr>
          <p:cNvSpPr>
            <a:spLocks noGrp="1"/>
          </p:cNvSpPr>
          <p:nvPr>
            <p:ph type="sldNum" sz="quarter" idx="12"/>
          </p:nvPr>
        </p:nvSpPr>
        <p:spPr/>
        <p:txBody>
          <a:bodyPr/>
          <a:lstStyle/>
          <a:p>
            <a:fld id="{B45034E0-6E39-4B8B-8A16-D3BFBA3F4D6C}" type="slidenum">
              <a:rPr lang="en-US" smtClean="0"/>
              <a:t>‹#›</a:t>
            </a:fld>
            <a:endParaRPr lang="en-US"/>
          </a:p>
        </p:txBody>
      </p:sp>
    </p:spTree>
    <p:extLst>
      <p:ext uri="{BB962C8B-B14F-4D97-AF65-F5344CB8AC3E}">
        <p14:creationId xmlns:p14="http://schemas.microsoft.com/office/powerpoint/2010/main" val="3891861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uble Chart w/ Sub-title">
    <p:spTree>
      <p:nvGrpSpPr>
        <p:cNvPr id="1" name=""/>
        <p:cNvGrpSpPr/>
        <p:nvPr/>
      </p:nvGrpSpPr>
      <p:grpSpPr>
        <a:xfrm>
          <a:off x="0" y="0"/>
          <a:ext cx="0" cy="0"/>
          <a:chOff x="0" y="0"/>
          <a:chExt cx="0" cy="0"/>
        </a:xfrm>
      </p:grpSpPr>
      <p:sp>
        <p:nvSpPr>
          <p:cNvPr id="4" name="Rectangle 3"/>
          <p:cNvSpPr/>
          <p:nvPr userDrawn="1"/>
        </p:nvSpPr>
        <p:spPr>
          <a:xfrm>
            <a:off x="0" y="295276"/>
            <a:ext cx="11896648"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463672" y="401144"/>
            <a:ext cx="10987907" cy="738678"/>
          </a:xfrm>
        </p:spPr>
        <p:txBody>
          <a:bodyPr/>
          <a:lstStyle>
            <a:lvl1pPr>
              <a:defRPr>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0945A5B-6FD1-4E75-90E0-1022EA54FCBA}" type="slidenum">
              <a:rPr lang="en-US" smtClean="0"/>
              <a:pPr/>
              <a:t>‹#›</a:t>
            </a:fld>
            <a:endParaRPr lang="en-US" dirty="0"/>
          </a:p>
        </p:txBody>
      </p:sp>
      <p:sp>
        <p:nvSpPr>
          <p:cNvPr id="17" name="Text Placeholder 19"/>
          <p:cNvSpPr>
            <a:spLocks noGrp="1"/>
          </p:cNvSpPr>
          <p:nvPr>
            <p:ph type="body" sz="quarter" idx="14"/>
          </p:nvPr>
        </p:nvSpPr>
        <p:spPr>
          <a:xfrm>
            <a:off x="466466" y="2070100"/>
            <a:ext cx="5504089" cy="40380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9"/>
          <p:cNvSpPr>
            <a:spLocks noGrp="1"/>
          </p:cNvSpPr>
          <p:nvPr>
            <p:ph type="body" sz="quarter" idx="15"/>
          </p:nvPr>
        </p:nvSpPr>
        <p:spPr>
          <a:xfrm>
            <a:off x="6400879" y="2070100"/>
            <a:ext cx="5504089" cy="40380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7"/>
          <p:cNvSpPr>
            <a:spLocks noGrp="1"/>
          </p:cNvSpPr>
          <p:nvPr>
            <p:ph type="body" sz="quarter" idx="16"/>
          </p:nvPr>
        </p:nvSpPr>
        <p:spPr>
          <a:xfrm>
            <a:off x="429880" y="1527048"/>
            <a:ext cx="11485823" cy="402336"/>
          </a:xfrm>
        </p:spPr>
        <p:txBody>
          <a:bodyPr>
            <a:normAutofit/>
          </a:bodyPr>
          <a:lstStyle>
            <a:lvl1pPr marL="342900" indent="-342900">
              <a:buSzPct val="100000"/>
              <a:buFontTx/>
              <a:buBlip>
                <a:blip r:embed="rId3"/>
              </a:buBlip>
              <a:defRPr sz="2200" baseline="0">
                <a:latin typeface="+mj-lt"/>
              </a:defRPr>
            </a:lvl1pPr>
          </a:lstStyle>
          <a:p>
            <a:pPr lvl="0"/>
            <a:r>
              <a:rPr lang="en-US"/>
              <a:t>Edit Master text styles</a:t>
            </a:r>
          </a:p>
        </p:txBody>
      </p:sp>
      <p:pic>
        <p:nvPicPr>
          <p:cNvPr id="16" name="Picture 2" descr="http://www.iab.com/wp-content/uploads/2016/01/IAB_Tech_Lab_1000-644x305.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66232" y="6105802"/>
            <a:ext cx="1115310" cy="74277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5229980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ouble Bullet Layout">
    <p:spTree>
      <p:nvGrpSpPr>
        <p:cNvPr id="1" name=""/>
        <p:cNvGrpSpPr/>
        <p:nvPr/>
      </p:nvGrpSpPr>
      <p:grpSpPr>
        <a:xfrm>
          <a:off x="0" y="0"/>
          <a:ext cx="0" cy="0"/>
          <a:chOff x="0" y="0"/>
          <a:chExt cx="0" cy="0"/>
        </a:xfrm>
      </p:grpSpPr>
      <p:sp>
        <p:nvSpPr>
          <p:cNvPr id="4" name="Rectangle 3"/>
          <p:cNvSpPr/>
          <p:nvPr userDrawn="1"/>
        </p:nvSpPr>
        <p:spPr>
          <a:xfrm>
            <a:off x="0" y="295276"/>
            <a:ext cx="11896648"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463672" y="401144"/>
            <a:ext cx="10987907" cy="738678"/>
          </a:xfrm>
        </p:spPr>
        <p:txBody>
          <a:bodyPr/>
          <a:lstStyle>
            <a:lvl1pPr>
              <a:defRPr>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0945A5B-6FD1-4E75-90E0-1022EA54FCBA}" type="slidenum">
              <a:rPr lang="en-US" smtClean="0"/>
              <a:pPr/>
              <a:t>‹#›</a:t>
            </a:fld>
            <a:endParaRPr lang="en-US" dirty="0"/>
          </a:p>
        </p:txBody>
      </p:sp>
      <p:sp>
        <p:nvSpPr>
          <p:cNvPr id="15" name="Text Placeholder 19"/>
          <p:cNvSpPr>
            <a:spLocks noGrp="1"/>
          </p:cNvSpPr>
          <p:nvPr>
            <p:ph type="body" sz="quarter" idx="14"/>
          </p:nvPr>
        </p:nvSpPr>
        <p:spPr>
          <a:xfrm>
            <a:off x="466466" y="1536700"/>
            <a:ext cx="5504089" cy="45714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9"/>
          <p:cNvSpPr>
            <a:spLocks noGrp="1"/>
          </p:cNvSpPr>
          <p:nvPr>
            <p:ph type="body" sz="quarter" idx="15"/>
          </p:nvPr>
        </p:nvSpPr>
        <p:spPr>
          <a:xfrm>
            <a:off x="6400879" y="1536700"/>
            <a:ext cx="5504089" cy="45714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2" descr="http://www.iab.com/wp-content/uploads/2016/01/IAB_Tech_Lab_1000-644x30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66232" y="6105802"/>
            <a:ext cx="1115310" cy="74277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10398863"/>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amp; Photo Slide">
    <p:spTree>
      <p:nvGrpSpPr>
        <p:cNvPr id="1" name=""/>
        <p:cNvGrpSpPr/>
        <p:nvPr/>
      </p:nvGrpSpPr>
      <p:grpSpPr>
        <a:xfrm>
          <a:off x="0" y="0"/>
          <a:ext cx="0" cy="0"/>
          <a:chOff x="0" y="0"/>
          <a:chExt cx="0" cy="0"/>
        </a:xfrm>
      </p:grpSpPr>
      <p:sp>
        <p:nvSpPr>
          <p:cNvPr id="4" name="Rectangle 3"/>
          <p:cNvSpPr/>
          <p:nvPr userDrawn="1"/>
        </p:nvSpPr>
        <p:spPr>
          <a:xfrm>
            <a:off x="0" y="295276"/>
            <a:ext cx="11896648"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463672" y="401144"/>
            <a:ext cx="10987907" cy="738678"/>
          </a:xfrm>
        </p:spPr>
        <p:txBody>
          <a:bodyPr/>
          <a:lstStyle>
            <a:lvl1pPr>
              <a:defRPr>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0945A5B-6FD1-4E75-90E0-1022EA54FCBA}" type="slidenum">
              <a:rPr lang="en-US" smtClean="0"/>
              <a:pPr/>
              <a:t>‹#›</a:t>
            </a:fld>
            <a:endParaRPr lang="en-US" dirty="0"/>
          </a:p>
        </p:txBody>
      </p:sp>
      <p:sp>
        <p:nvSpPr>
          <p:cNvPr id="10" name="Picture Placeholder 9"/>
          <p:cNvSpPr>
            <a:spLocks noGrp="1"/>
          </p:cNvSpPr>
          <p:nvPr>
            <p:ph type="pic" sz="quarter" idx="12"/>
          </p:nvPr>
        </p:nvSpPr>
        <p:spPr>
          <a:xfrm>
            <a:off x="6408819" y="1547813"/>
            <a:ext cx="5487829" cy="4562856"/>
          </a:xfrm>
          <a:prstGeom prst="rect">
            <a:avLst/>
          </a:prstGeom>
        </p:spPr>
        <p:txBody>
          <a:bodyPr/>
          <a:lstStyle/>
          <a:p>
            <a:r>
              <a:rPr lang="en-US"/>
              <a:t>Click icon to add picture</a:t>
            </a:r>
            <a:endParaRPr lang="en-US" dirty="0"/>
          </a:p>
        </p:txBody>
      </p:sp>
      <p:sp>
        <p:nvSpPr>
          <p:cNvPr id="15" name="Text Placeholder 19"/>
          <p:cNvSpPr>
            <a:spLocks noGrp="1"/>
          </p:cNvSpPr>
          <p:nvPr>
            <p:ph type="body" sz="quarter" idx="14"/>
          </p:nvPr>
        </p:nvSpPr>
        <p:spPr>
          <a:xfrm>
            <a:off x="466466" y="1536700"/>
            <a:ext cx="5504089" cy="45714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2" descr="http://www.iab.com/wp-content/uploads/2016/01/IAB_Tech_Lab_1000-644x30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66232" y="6105802"/>
            <a:ext cx="1115310" cy="74277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94955113"/>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Chart Slide w/ Sub-title">
    <p:spTree>
      <p:nvGrpSpPr>
        <p:cNvPr id="1" name=""/>
        <p:cNvGrpSpPr/>
        <p:nvPr/>
      </p:nvGrpSpPr>
      <p:grpSpPr>
        <a:xfrm>
          <a:off x="0" y="0"/>
          <a:ext cx="0" cy="0"/>
          <a:chOff x="0" y="0"/>
          <a:chExt cx="0" cy="0"/>
        </a:xfrm>
      </p:grpSpPr>
      <p:sp>
        <p:nvSpPr>
          <p:cNvPr id="4" name="Rectangle 3"/>
          <p:cNvSpPr/>
          <p:nvPr userDrawn="1"/>
        </p:nvSpPr>
        <p:spPr>
          <a:xfrm>
            <a:off x="0" y="295276"/>
            <a:ext cx="11896648"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463672" y="401144"/>
            <a:ext cx="10987907" cy="738678"/>
          </a:xfrm>
        </p:spPr>
        <p:txBody>
          <a:bodyPr/>
          <a:lstStyle>
            <a:lvl1pPr>
              <a:defRPr>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0945A5B-6FD1-4E75-90E0-1022EA54FCBA}" type="slidenum">
              <a:rPr lang="en-US" smtClean="0"/>
              <a:pPr/>
              <a:t>‹#›</a:t>
            </a:fld>
            <a:endParaRPr lang="en-US" dirty="0"/>
          </a:p>
        </p:txBody>
      </p:sp>
      <p:sp>
        <p:nvSpPr>
          <p:cNvPr id="16" name="Text Placeholder 19"/>
          <p:cNvSpPr>
            <a:spLocks noGrp="1"/>
          </p:cNvSpPr>
          <p:nvPr>
            <p:ph type="body" sz="quarter" idx="13"/>
          </p:nvPr>
        </p:nvSpPr>
        <p:spPr>
          <a:xfrm>
            <a:off x="6402467" y="2276856"/>
            <a:ext cx="5496976" cy="38313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7"/>
          <p:cNvSpPr>
            <a:spLocks noGrp="1"/>
          </p:cNvSpPr>
          <p:nvPr>
            <p:ph type="body" sz="quarter" idx="14"/>
          </p:nvPr>
        </p:nvSpPr>
        <p:spPr>
          <a:xfrm>
            <a:off x="429880" y="1527048"/>
            <a:ext cx="11485823" cy="402336"/>
          </a:xfrm>
        </p:spPr>
        <p:txBody>
          <a:bodyPr>
            <a:normAutofit/>
          </a:bodyPr>
          <a:lstStyle>
            <a:lvl1pPr marL="342900" indent="-342900">
              <a:buSzPct val="100000"/>
              <a:buFontTx/>
              <a:buBlip>
                <a:blip r:embed="rId3"/>
              </a:buBlip>
              <a:defRPr sz="2200" baseline="0">
                <a:latin typeface="+mj-lt"/>
              </a:defRPr>
            </a:lvl1pPr>
          </a:lstStyle>
          <a:p>
            <a:pPr lvl="0"/>
            <a:r>
              <a:rPr lang="en-US"/>
              <a:t>Edit Master text styles</a:t>
            </a:r>
          </a:p>
        </p:txBody>
      </p:sp>
      <p:sp>
        <p:nvSpPr>
          <p:cNvPr id="13" name="Chart Placeholder 5"/>
          <p:cNvSpPr>
            <a:spLocks noGrp="1"/>
          </p:cNvSpPr>
          <p:nvPr>
            <p:ph type="chart" sz="quarter" idx="16"/>
          </p:nvPr>
        </p:nvSpPr>
        <p:spPr>
          <a:xfrm>
            <a:off x="463671" y="2276856"/>
            <a:ext cx="5506884" cy="3831844"/>
          </a:xfrm>
        </p:spPr>
        <p:txBody>
          <a:bodyPr/>
          <a:lstStyle/>
          <a:p>
            <a:r>
              <a:rPr lang="en-US"/>
              <a:t>Click icon to add chart</a:t>
            </a:r>
          </a:p>
        </p:txBody>
      </p:sp>
      <p:pic>
        <p:nvPicPr>
          <p:cNvPr id="15" name="Picture 2" descr="http://www.iab.com/wp-content/uploads/2016/01/IAB_Tech_Lab_1000-644x305.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66232" y="6105802"/>
            <a:ext cx="1115310" cy="74277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44120141"/>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uble Chart Slide w/ Sub-title">
    <p:spTree>
      <p:nvGrpSpPr>
        <p:cNvPr id="1" name=""/>
        <p:cNvGrpSpPr/>
        <p:nvPr/>
      </p:nvGrpSpPr>
      <p:grpSpPr>
        <a:xfrm>
          <a:off x="0" y="0"/>
          <a:ext cx="0" cy="0"/>
          <a:chOff x="0" y="0"/>
          <a:chExt cx="0" cy="0"/>
        </a:xfrm>
      </p:grpSpPr>
      <p:sp>
        <p:nvSpPr>
          <p:cNvPr id="15" name="Chart Placeholder 5"/>
          <p:cNvSpPr>
            <a:spLocks noGrp="1"/>
          </p:cNvSpPr>
          <p:nvPr>
            <p:ph type="chart" sz="quarter" idx="17"/>
          </p:nvPr>
        </p:nvSpPr>
        <p:spPr>
          <a:xfrm>
            <a:off x="6402467" y="2276602"/>
            <a:ext cx="5506884" cy="3831844"/>
          </a:xfrm>
        </p:spPr>
        <p:txBody>
          <a:bodyPr/>
          <a:lstStyle/>
          <a:p>
            <a:r>
              <a:rPr lang="en-US"/>
              <a:t>Click icon to add chart</a:t>
            </a:r>
          </a:p>
        </p:txBody>
      </p:sp>
      <p:sp>
        <p:nvSpPr>
          <p:cNvPr id="4" name="Rectangle 3"/>
          <p:cNvSpPr/>
          <p:nvPr userDrawn="1"/>
        </p:nvSpPr>
        <p:spPr>
          <a:xfrm>
            <a:off x="0" y="295276"/>
            <a:ext cx="11896648"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463672" y="401144"/>
            <a:ext cx="10987907" cy="738678"/>
          </a:xfrm>
        </p:spPr>
        <p:txBody>
          <a:bodyPr/>
          <a:lstStyle>
            <a:lvl1pPr>
              <a:defRPr>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0945A5B-6FD1-4E75-90E0-1022EA54FCBA}" type="slidenum">
              <a:rPr lang="en-US" smtClean="0"/>
              <a:pPr/>
              <a:t>‹#›</a:t>
            </a:fld>
            <a:endParaRPr lang="en-US" dirty="0"/>
          </a:p>
        </p:txBody>
      </p:sp>
      <p:sp>
        <p:nvSpPr>
          <p:cNvPr id="17" name="Text Placeholder 17"/>
          <p:cNvSpPr>
            <a:spLocks noGrp="1"/>
          </p:cNvSpPr>
          <p:nvPr>
            <p:ph type="body" sz="quarter" idx="14"/>
          </p:nvPr>
        </p:nvSpPr>
        <p:spPr>
          <a:xfrm>
            <a:off x="429880" y="1527048"/>
            <a:ext cx="11485823" cy="402336"/>
          </a:xfrm>
        </p:spPr>
        <p:txBody>
          <a:bodyPr>
            <a:normAutofit/>
          </a:bodyPr>
          <a:lstStyle>
            <a:lvl1pPr marL="342900" indent="-342900">
              <a:buSzPct val="100000"/>
              <a:buFontTx/>
              <a:buBlip>
                <a:blip r:embed="rId3"/>
              </a:buBlip>
              <a:defRPr sz="2200" baseline="0">
                <a:latin typeface="+mj-lt"/>
              </a:defRPr>
            </a:lvl1pPr>
          </a:lstStyle>
          <a:p>
            <a:pPr lvl="0"/>
            <a:r>
              <a:rPr lang="en-US"/>
              <a:t>Edit Master text styles</a:t>
            </a:r>
          </a:p>
        </p:txBody>
      </p:sp>
      <p:sp>
        <p:nvSpPr>
          <p:cNvPr id="13" name="Chart Placeholder 5"/>
          <p:cNvSpPr>
            <a:spLocks noGrp="1"/>
          </p:cNvSpPr>
          <p:nvPr>
            <p:ph type="chart" sz="quarter" idx="16"/>
          </p:nvPr>
        </p:nvSpPr>
        <p:spPr>
          <a:xfrm>
            <a:off x="463671" y="2276856"/>
            <a:ext cx="5506884" cy="3831844"/>
          </a:xfrm>
        </p:spPr>
        <p:txBody>
          <a:bodyPr/>
          <a:lstStyle/>
          <a:p>
            <a:r>
              <a:rPr lang="en-US"/>
              <a:t>Click icon to add chart</a:t>
            </a:r>
          </a:p>
        </p:txBody>
      </p:sp>
      <p:pic>
        <p:nvPicPr>
          <p:cNvPr id="16" name="Picture 2" descr="http://www.iab.com/wp-content/uploads/2016/01/IAB_Tech_Lab_1000-644x305.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66232" y="6105802"/>
            <a:ext cx="1115310" cy="74277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12585878"/>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ouble Chart Layout">
    <p:spTree>
      <p:nvGrpSpPr>
        <p:cNvPr id="1" name=""/>
        <p:cNvGrpSpPr/>
        <p:nvPr/>
      </p:nvGrpSpPr>
      <p:grpSpPr>
        <a:xfrm>
          <a:off x="0" y="0"/>
          <a:ext cx="0" cy="0"/>
          <a:chOff x="0" y="0"/>
          <a:chExt cx="0" cy="0"/>
        </a:xfrm>
      </p:grpSpPr>
      <p:sp>
        <p:nvSpPr>
          <p:cNvPr id="16" name="Chart Placeholder 5"/>
          <p:cNvSpPr>
            <a:spLocks noGrp="1"/>
          </p:cNvSpPr>
          <p:nvPr>
            <p:ph type="chart" sz="quarter" idx="17"/>
          </p:nvPr>
        </p:nvSpPr>
        <p:spPr>
          <a:xfrm>
            <a:off x="6389764" y="1536700"/>
            <a:ext cx="5506884" cy="4572000"/>
          </a:xfrm>
        </p:spPr>
        <p:txBody>
          <a:bodyPr/>
          <a:lstStyle/>
          <a:p>
            <a:r>
              <a:rPr lang="en-US"/>
              <a:t>Click icon to add chart</a:t>
            </a:r>
          </a:p>
        </p:txBody>
      </p:sp>
      <p:sp>
        <p:nvSpPr>
          <p:cNvPr id="4" name="Rectangle 3"/>
          <p:cNvSpPr/>
          <p:nvPr userDrawn="1"/>
        </p:nvSpPr>
        <p:spPr>
          <a:xfrm>
            <a:off x="0" y="295276"/>
            <a:ext cx="11896648"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463672" y="401144"/>
            <a:ext cx="10987907" cy="738678"/>
          </a:xfrm>
        </p:spPr>
        <p:txBody>
          <a:bodyPr/>
          <a:lstStyle>
            <a:lvl1pPr>
              <a:defRPr>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0945A5B-6FD1-4E75-90E0-1022EA54FCBA}" type="slidenum">
              <a:rPr lang="en-US" smtClean="0"/>
              <a:pPr/>
              <a:t>‹#›</a:t>
            </a:fld>
            <a:endParaRPr lang="en-US" dirty="0"/>
          </a:p>
        </p:txBody>
      </p:sp>
      <p:sp>
        <p:nvSpPr>
          <p:cNvPr id="6" name="Chart Placeholder 5"/>
          <p:cNvSpPr>
            <a:spLocks noGrp="1"/>
          </p:cNvSpPr>
          <p:nvPr>
            <p:ph type="chart" sz="quarter" idx="16"/>
          </p:nvPr>
        </p:nvSpPr>
        <p:spPr>
          <a:xfrm>
            <a:off x="463671" y="1536700"/>
            <a:ext cx="5506884" cy="4572000"/>
          </a:xfrm>
        </p:spPr>
        <p:txBody>
          <a:bodyPr/>
          <a:lstStyle/>
          <a:p>
            <a:r>
              <a:rPr lang="en-US"/>
              <a:t>Click icon to add chart</a:t>
            </a:r>
          </a:p>
        </p:txBody>
      </p:sp>
      <p:pic>
        <p:nvPicPr>
          <p:cNvPr id="15" name="Picture 2" descr="http://www.iab.com/wp-content/uploads/2016/01/IAB_Tech_Lab_1000-644x30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66232" y="6105802"/>
            <a:ext cx="1115310" cy="74277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00863736"/>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lid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0945A5B-6FD1-4E75-90E0-1022EA54FCBA}" type="slidenum">
              <a:rPr lang="en-US" smtClean="0"/>
              <a:pPr/>
              <a:t>‹#›</a:t>
            </a:fld>
            <a:endParaRPr lang="en-US" dirty="0"/>
          </a:p>
        </p:txBody>
      </p:sp>
      <p:sp>
        <p:nvSpPr>
          <p:cNvPr id="12" name="Text Placeholder 19"/>
          <p:cNvSpPr>
            <a:spLocks noGrp="1"/>
          </p:cNvSpPr>
          <p:nvPr>
            <p:ph type="body" sz="quarter" idx="14"/>
          </p:nvPr>
        </p:nvSpPr>
        <p:spPr>
          <a:xfrm>
            <a:off x="466465" y="1536700"/>
            <a:ext cx="11449238" cy="45714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2" descr="http://www.iab.com/wp-content/uploads/2016/01/IAB_Tech_Lab_1000-644x30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66232" y="6105802"/>
            <a:ext cx="1115310" cy="74277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40982547"/>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Photo Caption Slide">
    <p:spTree>
      <p:nvGrpSpPr>
        <p:cNvPr id="1" name=""/>
        <p:cNvGrpSpPr/>
        <p:nvPr/>
      </p:nvGrpSpPr>
      <p:grpSpPr>
        <a:xfrm>
          <a:off x="0" y="0"/>
          <a:ext cx="0" cy="0"/>
          <a:chOff x="0" y="0"/>
          <a:chExt cx="0" cy="0"/>
        </a:xfrm>
      </p:grpSpPr>
      <p:sp>
        <p:nvSpPr>
          <p:cNvPr id="6" name="Picture Placeholder 4"/>
          <p:cNvSpPr>
            <a:spLocks noGrp="1"/>
          </p:cNvSpPr>
          <p:nvPr>
            <p:ph type="pic" sz="quarter" idx="11"/>
          </p:nvPr>
        </p:nvSpPr>
        <p:spPr>
          <a:xfrm>
            <a:off x="-1" y="143295"/>
            <a:ext cx="12192001" cy="4972050"/>
          </a:xfrm>
          <a:prstGeom prst="rect">
            <a:avLst/>
          </a:prstGeom>
        </p:spPr>
        <p:txBody>
          <a:bodyPr/>
          <a:lstStyle/>
          <a:p>
            <a:r>
              <a:rPr lang="en-US"/>
              <a:t>Click icon to add picture</a:t>
            </a:r>
          </a:p>
        </p:txBody>
      </p:sp>
      <p:sp>
        <p:nvSpPr>
          <p:cNvPr id="3" name="Slide Number Placeholder 2"/>
          <p:cNvSpPr>
            <a:spLocks noGrp="1"/>
          </p:cNvSpPr>
          <p:nvPr>
            <p:ph type="sldNum" sz="quarter" idx="10"/>
          </p:nvPr>
        </p:nvSpPr>
        <p:spPr/>
        <p:txBody>
          <a:bodyPr/>
          <a:lstStyle/>
          <a:p>
            <a:fld id="{E0945A5B-6FD1-4E75-90E0-1022EA54FCBA}" type="slidenum">
              <a:rPr lang="en-US" smtClean="0"/>
              <a:pPr/>
              <a:t>‹#›</a:t>
            </a:fld>
            <a:endParaRPr lang="en-US" dirty="0"/>
          </a:p>
        </p:txBody>
      </p:sp>
      <p:sp>
        <p:nvSpPr>
          <p:cNvPr id="4" name="Title 1"/>
          <p:cNvSpPr>
            <a:spLocks noGrp="1"/>
          </p:cNvSpPr>
          <p:nvPr>
            <p:ph type="title"/>
          </p:nvPr>
        </p:nvSpPr>
        <p:spPr>
          <a:xfrm>
            <a:off x="-1" y="5301855"/>
            <a:ext cx="10175351" cy="847725"/>
          </a:xfrm>
          <a:solidFill>
            <a:schemeClr val="tx1"/>
          </a:solidFill>
        </p:spPr>
        <p:txBody>
          <a:bodyPr anchor="ctr">
            <a:noAutofit/>
          </a:bodyPr>
          <a:lstStyle>
            <a:lvl1pPr marL="342900" indent="0">
              <a:defRPr sz="3200" baseline="0">
                <a:solidFill>
                  <a:schemeClr val="bg1"/>
                </a:solidFill>
                <a:latin typeface="+mj-lt"/>
              </a:defRPr>
            </a:lvl1pPr>
          </a:lstStyle>
          <a:p>
            <a:r>
              <a:rPr lang="en-US"/>
              <a:t>Click to edit Master title style</a:t>
            </a:r>
            <a:endParaRPr lang="en-US" dirty="0"/>
          </a:p>
        </p:txBody>
      </p:sp>
      <p:pic>
        <p:nvPicPr>
          <p:cNvPr id="12" name="Picture 2" descr="http://www.iab.com/wp-content/uploads/2016/01/IAB_Tech_Lab_1000-644x30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66232" y="6105802"/>
            <a:ext cx="1115310" cy="74277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7223270"/>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Large Photo Caption Slide">
    <p:spTree>
      <p:nvGrpSpPr>
        <p:cNvPr id="1" name=""/>
        <p:cNvGrpSpPr/>
        <p:nvPr/>
      </p:nvGrpSpPr>
      <p:grpSpPr>
        <a:xfrm>
          <a:off x="0" y="0"/>
          <a:ext cx="0" cy="0"/>
          <a:chOff x="0" y="0"/>
          <a:chExt cx="0" cy="0"/>
        </a:xfrm>
      </p:grpSpPr>
      <p:sp>
        <p:nvSpPr>
          <p:cNvPr id="6" name="Picture Placeholder 4"/>
          <p:cNvSpPr>
            <a:spLocks noGrp="1"/>
          </p:cNvSpPr>
          <p:nvPr>
            <p:ph type="pic" sz="quarter" idx="11"/>
          </p:nvPr>
        </p:nvSpPr>
        <p:spPr>
          <a:xfrm>
            <a:off x="1" y="301691"/>
            <a:ext cx="12192000" cy="5852160"/>
          </a:xfrm>
          <a:prstGeom prst="rect">
            <a:avLst/>
          </a:prstGeom>
        </p:spPr>
        <p:txBody>
          <a:bodyPr/>
          <a:lstStyle/>
          <a:p>
            <a:r>
              <a:rPr lang="en-US"/>
              <a:t>Click icon to add picture</a:t>
            </a:r>
          </a:p>
        </p:txBody>
      </p:sp>
      <p:sp>
        <p:nvSpPr>
          <p:cNvPr id="3" name="Slide Number Placeholder 2"/>
          <p:cNvSpPr>
            <a:spLocks noGrp="1"/>
          </p:cNvSpPr>
          <p:nvPr>
            <p:ph type="sldNum" sz="quarter" idx="10"/>
          </p:nvPr>
        </p:nvSpPr>
        <p:spPr/>
        <p:txBody>
          <a:bodyPr/>
          <a:lstStyle/>
          <a:p>
            <a:fld id="{E0945A5B-6FD1-4E75-90E0-1022EA54FCBA}" type="slidenum">
              <a:rPr lang="en-US" smtClean="0"/>
              <a:pPr/>
              <a:t>‹#›</a:t>
            </a:fld>
            <a:endParaRPr lang="en-US" dirty="0"/>
          </a:p>
        </p:txBody>
      </p:sp>
      <p:sp>
        <p:nvSpPr>
          <p:cNvPr id="4" name="Title 1"/>
          <p:cNvSpPr>
            <a:spLocks noGrp="1"/>
          </p:cNvSpPr>
          <p:nvPr>
            <p:ph type="title"/>
          </p:nvPr>
        </p:nvSpPr>
        <p:spPr>
          <a:xfrm>
            <a:off x="-1" y="4672014"/>
            <a:ext cx="10175351" cy="847725"/>
          </a:xfrm>
          <a:solidFill>
            <a:schemeClr val="tx1"/>
          </a:solidFill>
        </p:spPr>
        <p:txBody>
          <a:bodyPr anchor="ctr">
            <a:noAutofit/>
          </a:bodyPr>
          <a:lstStyle>
            <a:lvl1pPr marL="342900" indent="0">
              <a:defRPr sz="3200" baseline="0">
                <a:solidFill>
                  <a:schemeClr val="bg1"/>
                </a:solidFill>
                <a:latin typeface="+mj-lt"/>
              </a:defRPr>
            </a:lvl1pPr>
          </a:lstStyle>
          <a:p>
            <a:r>
              <a:rPr lang="en-US"/>
              <a:t>Click to edit Master title style</a:t>
            </a:r>
            <a:endParaRPr lang="en-US" dirty="0"/>
          </a:p>
        </p:txBody>
      </p:sp>
      <p:pic>
        <p:nvPicPr>
          <p:cNvPr id="12" name="Picture 2" descr="http://www.iab.com/wp-content/uploads/2016/01/IAB_Tech_Lab_1000-644x30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66232" y="6105802"/>
            <a:ext cx="1115310" cy="74277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14101534"/>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eople Slide">
    <p:spTree>
      <p:nvGrpSpPr>
        <p:cNvPr id="1" name=""/>
        <p:cNvGrpSpPr/>
        <p:nvPr/>
      </p:nvGrpSpPr>
      <p:grpSpPr>
        <a:xfrm>
          <a:off x="0" y="0"/>
          <a:ext cx="0" cy="0"/>
          <a:chOff x="0" y="0"/>
          <a:chExt cx="0" cy="0"/>
        </a:xfrm>
      </p:grpSpPr>
      <p:sp>
        <p:nvSpPr>
          <p:cNvPr id="4" name="Rectangle 3"/>
          <p:cNvSpPr/>
          <p:nvPr userDrawn="1"/>
        </p:nvSpPr>
        <p:spPr>
          <a:xfrm>
            <a:off x="0" y="295276"/>
            <a:ext cx="11896648"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463672" y="401144"/>
            <a:ext cx="10987907" cy="738678"/>
          </a:xfrm>
        </p:spPr>
        <p:txBody>
          <a:bodyPr/>
          <a:lstStyle>
            <a:lvl1pPr>
              <a:defRPr>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0945A5B-6FD1-4E75-90E0-1022EA54FCBA}" type="slidenum">
              <a:rPr lang="en-US" smtClean="0"/>
              <a:pPr/>
              <a:t>‹#›</a:t>
            </a:fld>
            <a:endParaRPr lang="en-US" dirty="0"/>
          </a:p>
        </p:txBody>
      </p:sp>
      <p:sp>
        <p:nvSpPr>
          <p:cNvPr id="14" name="Picture Placeholder 6"/>
          <p:cNvSpPr>
            <a:spLocks noGrp="1"/>
          </p:cNvSpPr>
          <p:nvPr>
            <p:ph type="pic" sz="quarter" idx="13"/>
          </p:nvPr>
        </p:nvSpPr>
        <p:spPr>
          <a:xfrm>
            <a:off x="463672" y="1360883"/>
            <a:ext cx="1894381" cy="1893888"/>
          </a:xfrm>
          <a:prstGeom prst="rect">
            <a:avLst/>
          </a:prstGeom>
        </p:spPr>
        <p:txBody>
          <a:bodyPr/>
          <a:lstStyle>
            <a:lvl1pPr>
              <a:defRPr>
                <a:latin typeface="+mj-lt"/>
              </a:defRPr>
            </a:lvl1pPr>
          </a:lstStyle>
          <a:p>
            <a:r>
              <a:rPr lang="en-US"/>
              <a:t>Click icon to add picture</a:t>
            </a:r>
            <a:endParaRPr lang="en-US" dirty="0"/>
          </a:p>
        </p:txBody>
      </p:sp>
      <p:sp>
        <p:nvSpPr>
          <p:cNvPr id="15" name="Text Placeholder 15"/>
          <p:cNvSpPr>
            <a:spLocks noGrp="1"/>
          </p:cNvSpPr>
          <p:nvPr>
            <p:ph type="body" sz="quarter" idx="21" hasCustomPrompt="1"/>
          </p:nvPr>
        </p:nvSpPr>
        <p:spPr>
          <a:xfrm>
            <a:off x="463672" y="3307936"/>
            <a:ext cx="1894383" cy="477252"/>
          </a:xfrm>
          <a:prstGeom prst="rect">
            <a:avLst/>
          </a:prstGeom>
        </p:spPr>
        <p:txBody>
          <a:bodyPr>
            <a:normAutofit/>
          </a:bodyPr>
          <a:lstStyle>
            <a:lvl1pPr algn="ctr">
              <a:lnSpc>
                <a:spcPct val="100000"/>
              </a:lnSpc>
              <a:defRPr sz="1200">
                <a:latin typeface="+mj-lt"/>
              </a:defRPr>
            </a:lvl1pPr>
          </a:lstStyle>
          <a:p>
            <a:pPr lvl="0"/>
            <a:r>
              <a:rPr lang="en-US" dirty="0"/>
              <a:t>Name</a:t>
            </a:r>
            <a:br>
              <a:rPr lang="en-US" dirty="0"/>
            </a:br>
            <a:r>
              <a:rPr lang="en-US" dirty="0"/>
              <a:t>Title</a:t>
            </a:r>
          </a:p>
        </p:txBody>
      </p:sp>
      <p:sp>
        <p:nvSpPr>
          <p:cNvPr id="16" name="Picture Placeholder 6"/>
          <p:cNvSpPr>
            <a:spLocks noGrp="1"/>
          </p:cNvSpPr>
          <p:nvPr>
            <p:ph type="pic" sz="quarter" idx="22"/>
          </p:nvPr>
        </p:nvSpPr>
        <p:spPr>
          <a:xfrm>
            <a:off x="2737053" y="1360883"/>
            <a:ext cx="1894381" cy="1893888"/>
          </a:xfrm>
          <a:prstGeom prst="rect">
            <a:avLst/>
          </a:prstGeom>
        </p:spPr>
        <p:txBody>
          <a:bodyPr/>
          <a:lstStyle>
            <a:lvl1pPr>
              <a:defRPr>
                <a:latin typeface="+mj-lt"/>
              </a:defRPr>
            </a:lvl1pPr>
          </a:lstStyle>
          <a:p>
            <a:r>
              <a:rPr lang="en-US"/>
              <a:t>Click icon to add picture</a:t>
            </a:r>
            <a:endParaRPr lang="en-US" dirty="0"/>
          </a:p>
        </p:txBody>
      </p:sp>
      <p:sp>
        <p:nvSpPr>
          <p:cNvPr id="17" name="Text Placeholder 15"/>
          <p:cNvSpPr>
            <a:spLocks noGrp="1"/>
          </p:cNvSpPr>
          <p:nvPr>
            <p:ph type="body" sz="quarter" idx="23" hasCustomPrompt="1"/>
          </p:nvPr>
        </p:nvSpPr>
        <p:spPr>
          <a:xfrm>
            <a:off x="2737053" y="3307936"/>
            <a:ext cx="1894383" cy="477252"/>
          </a:xfrm>
          <a:prstGeom prst="rect">
            <a:avLst/>
          </a:prstGeom>
        </p:spPr>
        <p:txBody>
          <a:bodyPr>
            <a:normAutofit/>
          </a:bodyPr>
          <a:lstStyle>
            <a:lvl1pPr algn="ctr">
              <a:lnSpc>
                <a:spcPct val="100000"/>
              </a:lnSpc>
              <a:defRPr sz="1200">
                <a:latin typeface="+mj-lt"/>
              </a:defRPr>
            </a:lvl1pPr>
          </a:lstStyle>
          <a:p>
            <a:pPr lvl="0"/>
            <a:r>
              <a:rPr lang="en-US" dirty="0"/>
              <a:t>Name</a:t>
            </a:r>
            <a:br>
              <a:rPr lang="en-US" dirty="0"/>
            </a:br>
            <a:r>
              <a:rPr lang="en-US" dirty="0"/>
              <a:t>Title</a:t>
            </a:r>
          </a:p>
        </p:txBody>
      </p:sp>
      <p:sp>
        <p:nvSpPr>
          <p:cNvPr id="18" name="Picture Placeholder 6"/>
          <p:cNvSpPr>
            <a:spLocks noGrp="1"/>
          </p:cNvSpPr>
          <p:nvPr>
            <p:ph type="pic" sz="quarter" idx="24"/>
          </p:nvPr>
        </p:nvSpPr>
        <p:spPr>
          <a:xfrm>
            <a:off x="5010434" y="1360883"/>
            <a:ext cx="1894381" cy="1893888"/>
          </a:xfrm>
          <a:prstGeom prst="rect">
            <a:avLst/>
          </a:prstGeom>
        </p:spPr>
        <p:txBody>
          <a:bodyPr/>
          <a:lstStyle>
            <a:lvl1pPr>
              <a:defRPr>
                <a:latin typeface="+mj-lt"/>
              </a:defRPr>
            </a:lvl1pPr>
          </a:lstStyle>
          <a:p>
            <a:r>
              <a:rPr lang="en-US"/>
              <a:t>Click icon to add picture</a:t>
            </a:r>
            <a:endParaRPr lang="en-US" dirty="0"/>
          </a:p>
        </p:txBody>
      </p:sp>
      <p:sp>
        <p:nvSpPr>
          <p:cNvPr id="19" name="Text Placeholder 15"/>
          <p:cNvSpPr>
            <a:spLocks noGrp="1"/>
          </p:cNvSpPr>
          <p:nvPr>
            <p:ph type="body" sz="quarter" idx="25" hasCustomPrompt="1"/>
          </p:nvPr>
        </p:nvSpPr>
        <p:spPr>
          <a:xfrm>
            <a:off x="5010434" y="3307936"/>
            <a:ext cx="1894383" cy="477252"/>
          </a:xfrm>
          <a:prstGeom prst="rect">
            <a:avLst/>
          </a:prstGeom>
        </p:spPr>
        <p:txBody>
          <a:bodyPr>
            <a:normAutofit/>
          </a:bodyPr>
          <a:lstStyle>
            <a:lvl1pPr algn="ctr">
              <a:lnSpc>
                <a:spcPct val="100000"/>
              </a:lnSpc>
              <a:defRPr sz="1200">
                <a:latin typeface="+mj-lt"/>
              </a:defRPr>
            </a:lvl1pPr>
          </a:lstStyle>
          <a:p>
            <a:pPr lvl="0"/>
            <a:r>
              <a:rPr lang="en-US" dirty="0"/>
              <a:t>Name</a:t>
            </a:r>
            <a:br>
              <a:rPr lang="en-US" dirty="0"/>
            </a:br>
            <a:r>
              <a:rPr lang="en-US" dirty="0"/>
              <a:t>Title</a:t>
            </a:r>
          </a:p>
        </p:txBody>
      </p:sp>
      <p:sp>
        <p:nvSpPr>
          <p:cNvPr id="20" name="Picture Placeholder 6"/>
          <p:cNvSpPr>
            <a:spLocks noGrp="1"/>
          </p:cNvSpPr>
          <p:nvPr>
            <p:ph type="pic" sz="quarter" idx="26"/>
          </p:nvPr>
        </p:nvSpPr>
        <p:spPr>
          <a:xfrm>
            <a:off x="7283815" y="1360883"/>
            <a:ext cx="1894381" cy="1893888"/>
          </a:xfrm>
          <a:prstGeom prst="rect">
            <a:avLst/>
          </a:prstGeom>
        </p:spPr>
        <p:txBody>
          <a:bodyPr/>
          <a:lstStyle>
            <a:lvl1pPr>
              <a:defRPr>
                <a:latin typeface="+mj-lt"/>
              </a:defRPr>
            </a:lvl1pPr>
          </a:lstStyle>
          <a:p>
            <a:r>
              <a:rPr lang="en-US"/>
              <a:t>Click icon to add picture</a:t>
            </a:r>
            <a:endParaRPr lang="en-US" dirty="0"/>
          </a:p>
        </p:txBody>
      </p:sp>
      <p:sp>
        <p:nvSpPr>
          <p:cNvPr id="21" name="Text Placeholder 15"/>
          <p:cNvSpPr>
            <a:spLocks noGrp="1"/>
          </p:cNvSpPr>
          <p:nvPr>
            <p:ph type="body" sz="quarter" idx="27" hasCustomPrompt="1"/>
          </p:nvPr>
        </p:nvSpPr>
        <p:spPr>
          <a:xfrm>
            <a:off x="7283815" y="3307936"/>
            <a:ext cx="1894383" cy="477252"/>
          </a:xfrm>
          <a:prstGeom prst="rect">
            <a:avLst/>
          </a:prstGeom>
        </p:spPr>
        <p:txBody>
          <a:bodyPr>
            <a:normAutofit/>
          </a:bodyPr>
          <a:lstStyle>
            <a:lvl1pPr algn="ctr">
              <a:lnSpc>
                <a:spcPct val="100000"/>
              </a:lnSpc>
              <a:defRPr sz="1200">
                <a:latin typeface="+mj-lt"/>
              </a:defRPr>
            </a:lvl1pPr>
          </a:lstStyle>
          <a:p>
            <a:pPr lvl="0"/>
            <a:r>
              <a:rPr lang="en-US" dirty="0"/>
              <a:t>Name</a:t>
            </a:r>
            <a:br>
              <a:rPr lang="en-US" dirty="0"/>
            </a:br>
            <a:r>
              <a:rPr lang="en-US" dirty="0"/>
              <a:t>Title</a:t>
            </a:r>
          </a:p>
        </p:txBody>
      </p:sp>
      <p:sp>
        <p:nvSpPr>
          <p:cNvPr id="22" name="Picture Placeholder 6"/>
          <p:cNvSpPr>
            <a:spLocks noGrp="1"/>
          </p:cNvSpPr>
          <p:nvPr>
            <p:ph type="pic" sz="quarter" idx="17"/>
          </p:nvPr>
        </p:nvSpPr>
        <p:spPr>
          <a:xfrm>
            <a:off x="463672" y="3820665"/>
            <a:ext cx="1894381" cy="1893888"/>
          </a:xfrm>
          <a:prstGeom prst="rect">
            <a:avLst/>
          </a:prstGeom>
        </p:spPr>
        <p:txBody>
          <a:bodyPr/>
          <a:lstStyle>
            <a:lvl1pPr>
              <a:defRPr>
                <a:latin typeface="+mj-lt"/>
              </a:defRPr>
            </a:lvl1pPr>
          </a:lstStyle>
          <a:p>
            <a:r>
              <a:rPr lang="en-US"/>
              <a:t>Click icon to add picture</a:t>
            </a:r>
            <a:endParaRPr lang="en-US" dirty="0"/>
          </a:p>
        </p:txBody>
      </p:sp>
      <p:sp>
        <p:nvSpPr>
          <p:cNvPr id="23" name="Text Placeholder 15"/>
          <p:cNvSpPr>
            <a:spLocks noGrp="1"/>
          </p:cNvSpPr>
          <p:nvPr>
            <p:ph type="body" sz="quarter" idx="28" hasCustomPrompt="1"/>
          </p:nvPr>
        </p:nvSpPr>
        <p:spPr>
          <a:xfrm>
            <a:off x="463670" y="5750030"/>
            <a:ext cx="1894383" cy="477252"/>
          </a:xfrm>
          <a:prstGeom prst="rect">
            <a:avLst/>
          </a:prstGeom>
        </p:spPr>
        <p:txBody>
          <a:bodyPr>
            <a:normAutofit/>
          </a:bodyPr>
          <a:lstStyle>
            <a:lvl1pPr algn="ctr">
              <a:lnSpc>
                <a:spcPct val="100000"/>
              </a:lnSpc>
              <a:defRPr sz="1200">
                <a:latin typeface="+mj-lt"/>
              </a:defRPr>
            </a:lvl1pPr>
          </a:lstStyle>
          <a:p>
            <a:pPr lvl="0"/>
            <a:r>
              <a:rPr lang="en-US" dirty="0"/>
              <a:t>Name</a:t>
            </a:r>
            <a:br>
              <a:rPr lang="en-US" dirty="0"/>
            </a:br>
            <a:r>
              <a:rPr lang="en-US" dirty="0"/>
              <a:t>Title</a:t>
            </a:r>
          </a:p>
        </p:txBody>
      </p:sp>
      <p:sp>
        <p:nvSpPr>
          <p:cNvPr id="24" name="Picture Placeholder 6"/>
          <p:cNvSpPr>
            <a:spLocks noGrp="1"/>
          </p:cNvSpPr>
          <p:nvPr>
            <p:ph type="pic" sz="quarter" idx="29"/>
          </p:nvPr>
        </p:nvSpPr>
        <p:spPr>
          <a:xfrm>
            <a:off x="9557198" y="1360883"/>
            <a:ext cx="1894381" cy="1893888"/>
          </a:xfrm>
          <a:prstGeom prst="rect">
            <a:avLst/>
          </a:prstGeom>
        </p:spPr>
        <p:txBody>
          <a:bodyPr/>
          <a:lstStyle>
            <a:lvl1pPr>
              <a:defRPr>
                <a:latin typeface="+mj-lt"/>
              </a:defRPr>
            </a:lvl1pPr>
          </a:lstStyle>
          <a:p>
            <a:r>
              <a:rPr lang="en-US"/>
              <a:t>Click icon to add picture</a:t>
            </a:r>
            <a:endParaRPr lang="en-US" dirty="0"/>
          </a:p>
        </p:txBody>
      </p:sp>
      <p:sp>
        <p:nvSpPr>
          <p:cNvPr id="25" name="Text Placeholder 15"/>
          <p:cNvSpPr>
            <a:spLocks noGrp="1"/>
          </p:cNvSpPr>
          <p:nvPr>
            <p:ph type="body" sz="quarter" idx="30" hasCustomPrompt="1"/>
          </p:nvPr>
        </p:nvSpPr>
        <p:spPr>
          <a:xfrm>
            <a:off x="9557196" y="3307936"/>
            <a:ext cx="1894383" cy="477252"/>
          </a:xfrm>
          <a:prstGeom prst="rect">
            <a:avLst/>
          </a:prstGeom>
        </p:spPr>
        <p:txBody>
          <a:bodyPr>
            <a:normAutofit/>
          </a:bodyPr>
          <a:lstStyle>
            <a:lvl1pPr algn="ctr">
              <a:lnSpc>
                <a:spcPct val="100000"/>
              </a:lnSpc>
              <a:defRPr sz="1200">
                <a:latin typeface="+mj-lt"/>
              </a:defRPr>
            </a:lvl1pPr>
          </a:lstStyle>
          <a:p>
            <a:pPr lvl="0"/>
            <a:r>
              <a:rPr lang="en-US" dirty="0"/>
              <a:t>Name</a:t>
            </a:r>
            <a:br>
              <a:rPr lang="en-US" dirty="0"/>
            </a:br>
            <a:r>
              <a:rPr lang="en-US" dirty="0"/>
              <a:t>Title</a:t>
            </a:r>
          </a:p>
        </p:txBody>
      </p:sp>
      <p:sp>
        <p:nvSpPr>
          <p:cNvPr id="26" name="Picture Placeholder 6"/>
          <p:cNvSpPr>
            <a:spLocks noGrp="1"/>
          </p:cNvSpPr>
          <p:nvPr>
            <p:ph type="pic" sz="quarter" idx="31"/>
          </p:nvPr>
        </p:nvSpPr>
        <p:spPr>
          <a:xfrm>
            <a:off x="2737055" y="3820665"/>
            <a:ext cx="1894381" cy="1893888"/>
          </a:xfrm>
          <a:prstGeom prst="rect">
            <a:avLst/>
          </a:prstGeom>
        </p:spPr>
        <p:txBody>
          <a:bodyPr/>
          <a:lstStyle>
            <a:lvl1pPr>
              <a:defRPr>
                <a:latin typeface="+mj-lt"/>
              </a:defRPr>
            </a:lvl1pPr>
          </a:lstStyle>
          <a:p>
            <a:r>
              <a:rPr lang="en-US"/>
              <a:t>Click icon to add picture</a:t>
            </a:r>
            <a:endParaRPr lang="en-US" dirty="0"/>
          </a:p>
        </p:txBody>
      </p:sp>
      <p:sp>
        <p:nvSpPr>
          <p:cNvPr id="27" name="Text Placeholder 15"/>
          <p:cNvSpPr>
            <a:spLocks noGrp="1"/>
          </p:cNvSpPr>
          <p:nvPr>
            <p:ph type="body" sz="quarter" idx="32" hasCustomPrompt="1"/>
          </p:nvPr>
        </p:nvSpPr>
        <p:spPr>
          <a:xfrm>
            <a:off x="2737053" y="5750030"/>
            <a:ext cx="1894383" cy="477252"/>
          </a:xfrm>
          <a:prstGeom prst="rect">
            <a:avLst/>
          </a:prstGeom>
        </p:spPr>
        <p:txBody>
          <a:bodyPr>
            <a:normAutofit/>
          </a:bodyPr>
          <a:lstStyle>
            <a:lvl1pPr algn="ctr">
              <a:lnSpc>
                <a:spcPct val="100000"/>
              </a:lnSpc>
              <a:defRPr sz="1200">
                <a:latin typeface="+mj-lt"/>
              </a:defRPr>
            </a:lvl1pPr>
          </a:lstStyle>
          <a:p>
            <a:pPr lvl="0"/>
            <a:r>
              <a:rPr lang="en-US" dirty="0"/>
              <a:t>Name</a:t>
            </a:r>
            <a:br>
              <a:rPr lang="en-US" dirty="0"/>
            </a:br>
            <a:r>
              <a:rPr lang="en-US" dirty="0"/>
              <a:t>Title</a:t>
            </a:r>
          </a:p>
        </p:txBody>
      </p:sp>
      <p:sp>
        <p:nvSpPr>
          <p:cNvPr id="28" name="Picture Placeholder 6"/>
          <p:cNvSpPr>
            <a:spLocks noGrp="1"/>
          </p:cNvSpPr>
          <p:nvPr>
            <p:ph type="pic" sz="quarter" idx="33"/>
          </p:nvPr>
        </p:nvSpPr>
        <p:spPr>
          <a:xfrm>
            <a:off x="5010436" y="3820665"/>
            <a:ext cx="1894381" cy="1893888"/>
          </a:xfrm>
          <a:prstGeom prst="rect">
            <a:avLst/>
          </a:prstGeom>
        </p:spPr>
        <p:txBody>
          <a:bodyPr/>
          <a:lstStyle>
            <a:lvl1pPr>
              <a:defRPr>
                <a:latin typeface="+mj-lt"/>
              </a:defRPr>
            </a:lvl1pPr>
          </a:lstStyle>
          <a:p>
            <a:r>
              <a:rPr lang="en-US"/>
              <a:t>Click icon to add picture</a:t>
            </a:r>
            <a:endParaRPr lang="en-US" dirty="0"/>
          </a:p>
        </p:txBody>
      </p:sp>
      <p:sp>
        <p:nvSpPr>
          <p:cNvPr id="29" name="Text Placeholder 15"/>
          <p:cNvSpPr>
            <a:spLocks noGrp="1"/>
          </p:cNvSpPr>
          <p:nvPr>
            <p:ph type="body" sz="quarter" idx="34" hasCustomPrompt="1"/>
          </p:nvPr>
        </p:nvSpPr>
        <p:spPr>
          <a:xfrm>
            <a:off x="5010434" y="5750030"/>
            <a:ext cx="1894383" cy="477252"/>
          </a:xfrm>
          <a:prstGeom prst="rect">
            <a:avLst/>
          </a:prstGeom>
        </p:spPr>
        <p:txBody>
          <a:bodyPr>
            <a:normAutofit/>
          </a:bodyPr>
          <a:lstStyle>
            <a:lvl1pPr algn="ctr">
              <a:lnSpc>
                <a:spcPct val="100000"/>
              </a:lnSpc>
              <a:defRPr sz="1200">
                <a:latin typeface="+mj-lt"/>
              </a:defRPr>
            </a:lvl1pPr>
          </a:lstStyle>
          <a:p>
            <a:pPr lvl="0"/>
            <a:r>
              <a:rPr lang="en-US" dirty="0"/>
              <a:t>Name</a:t>
            </a:r>
            <a:br>
              <a:rPr lang="en-US" dirty="0"/>
            </a:br>
            <a:r>
              <a:rPr lang="en-US" dirty="0"/>
              <a:t>Title</a:t>
            </a:r>
          </a:p>
        </p:txBody>
      </p:sp>
      <p:sp>
        <p:nvSpPr>
          <p:cNvPr id="30" name="Picture Placeholder 6"/>
          <p:cNvSpPr>
            <a:spLocks noGrp="1"/>
          </p:cNvSpPr>
          <p:nvPr>
            <p:ph type="pic" sz="quarter" idx="35"/>
          </p:nvPr>
        </p:nvSpPr>
        <p:spPr>
          <a:xfrm>
            <a:off x="7283817" y="3820665"/>
            <a:ext cx="1894381" cy="1893888"/>
          </a:xfrm>
          <a:prstGeom prst="rect">
            <a:avLst/>
          </a:prstGeom>
        </p:spPr>
        <p:txBody>
          <a:bodyPr/>
          <a:lstStyle>
            <a:lvl1pPr>
              <a:defRPr>
                <a:latin typeface="+mj-lt"/>
              </a:defRPr>
            </a:lvl1pPr>
          </a:lstStyle>
          <a:p>
            <a:r>
              <a:rPr lang="en-US"/>
              <a:t>Click icon to add picture</a:t>
            </a:r>
            <a:endParaRPr lang="en-US" dirty="0"/>
          </a:p>
        </p:txBody>
      </p:sp>
      <p:sp>
        <p:nvSpPr>
          <p:cNvPr id="31" name="Text Placeholder 15"/>
          <p:cNvSpPr>
            <a:spLocks noGrp="1"/>
          </p:cNvSpPr>
          <p:nvPr>
            <p:ph type="body" sz="quarter" idx="36" hasCustomPrompt="1"/>
          </p:nvPr>
        </p:nvSpPr>
        <p:spPr>
          <a:xfrm>
            <a:off x="7283815" y="5750030"/>
            <a:ext cx="1894383" cy="477252"/>
          </a:xfrm>
          <a:prstGeom prst="rect">
            <a:avLst/>
          </a:prstGeom>
        </p:spPr>
        <p:txBody>
          <a:bodyPr>
            <a:normAutofit/>
          </a:bodyPr>
          <a:lstStyle>
            <a:lvl1pPr algn="ctr">
              <a:lnSpc>
                <a:spcPct val="100000"/>
              </a:lnSpc>
              <a:defRPr sz="1200">
                <a:latin typeface="+mj-lt"/>
              </a:defRPr>
            </a:lvl1pPr>
          </a:lstStyle>
          <a:p>
            <a:pPr lvl="0"/>
            <a:r>
              <a:rPr lang="en-US" dirty="0"/>
              <a:t>Name</a:t>
            </a:r>
            <a:br>
              <a:rPr lang="en-US" dirty="0"/>
            </a:br>
            <a:r>
              <a:rPr lang="en-US" dirty="0"/>
              <a:t>Title</a:t>
            </a:r>
          </a:p>
        </p:txBody>
      </p:sp>
      <p:sp>
        <p:nvSpPr>
          <p:cNvPr id="32" name="Picture Placeholder 6"/>
          <p:cNvSpPr>
            <a:spLocks noGrp="1"/>
          </p:cNvSpPr>
          <p:nvPr>
            <p:ph type="pic" sz="quarter" idx="37"/>
          </p:nvPr>
        </p:nvSpPr>
        <p:spPr>
          <a:xfrm>
            <a:off x="9557198" y="3820665"/>
            <a:ext cx="1894381" cy="1893888"/>
          </a:xfrm>
          <a:prstGeom prst="rect">
            <a:avLst/>
          </a:prstGeom>
        </p:spPr>
        <p:txBody>
          <a:bodyPr/>
          <a:lstStyle>
            <a:lvl1pPr>
              <a:defRPr>
                <a:latin typeface="+mj-lt"/>
              </a:defRPr>
            </a:lvl1pPr>
          </a:lstStyle>
          <a:p>
            <a:r>
              <a:rPr lang="en-US"/>
              <a:t>Click icon to add picture</a:t>
            </a:r>
            <a:endParaRPr lang="en-US" dirty="0"/>
          </a:p>
        </p:txBody>
      </p:sp>
      <p:sp>
        <p:nvSpPr>
          <p:cNvPr id="33" name="Text Placeholder 15"/>
          <p:cNvSpPr>
            <a:spLocks noGrp="1"/>
          </p:cNvSpPr>
          <p:nvPr>
            <p:ph type="body" sz="quarter" idx="38" hasCustomPrompt="1"/>
          </p:nvPr>
        </p:nvSpPr>
        <p:spPr>
          <a:xfrm>
            <a:off x="9557196" y="5750030"/>
            <a:ext cx="1894383" cy="477252"/>
          </a:xfrm>
          <a:prstGeom prst="rect">
            <a:avLst/>
          </a:prstGeom>
        </p:spPr>
        <p:txBody>
          <a:bodyPr>
            <a:normAutofit/>
          </a:bodyPr>
          <a:lstStyle>
            <a:lvl1pPr algn="ctr">
              <a:lnSpc>
                <a:spcPct val="100000"/>
              </a:lnSpc>
              <a:defRPr sz="1200">
                <a:latin typeface="+mj-lt"/>
              </a:defRPr>
            </a:lvl1pPr>
          </a:lstStyle>
          <a:p>
            <a:pPr lvl="0"/>
            <a:r>
              <a:rPr lang="en-US" dirty="0"/>
              <a:t>Name</a:t>
            </a:r>
            <a:br>
              <a:rPr lang="en-US" dirty="0"/>
            </a:br>
            <a:r>
              <a:rPr lang="en-US" dirty="0"/>
              <a:t>Title</a:t>
            </a:r>
          </a:p>
        </p:txBody>
      </p:sp>
      <p:pic>
        <p:nvPicPr>
          <p:cNvPr id="40" name="Picture 2" descr="http://www.iab.com/wp-content/uploads/2016/01/IAB_Tech_Lab_1000-644x30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66232" y="6105802"/>
            <a:ext cx="1115310" cy="74277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2925695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2AADB-E350-44A4-969F-50C4456662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A672B5-5234-4089-A8C7-4DC49A9A8F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40F845-8A6F-4A4D-A4DA-7B349B509D89}"/>
              </a:ext>
            </a:extLst>
          </p:cNvPr>
          <p:cNvSpPr>
            <a:spLocks noGrp="1"/>
          </p:cNvSpPr>
          <p:nvPr>
            <p:ph type="dt" sz="half" idx="10"/>
          </p:nvPr>
        </p:nvSpPr>
        <p:spPr/>
        <p:txBody>
          <a:bodyPr/>
          <a:lstStyle/>
          <a:p>
            <a:fld id="{5C57D9A9-B90D-4C0E-A793-F441F67F998C}" type="datetimeFigureOut">
              <a:rPr lang="en-US" smtClean="0"/>
              <a:t>6/26/2019</a:t>
            </a:fld>
            <a:endParaRPr lang="en-US"/>
          </a:p>
        </p:txBody>
      </p:sp>
      <p:sp>
        <p:nvSpPr>
          <p:cNvPr id="5" name="Footer Placeholder 4">
            <a:extLst>
              <a:ext uri="{FF2B5EF4-FFF2-40B4-BE49-F238E27FC236}">
                <a16:creationId xmlns:a16="http://schemas.microsoft.com/office/drawing/2014/main" id="{AB26BD39-6661-49E6-B1BB-5F9E5FCAE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5E0FC-A427-48DC-9AC4-1614F9A0D562}"/>
              </a:ext>
            </a:extLst>
          </p:cNvPr>
          <p:cNvSpPr>
            <a:spLocks noGrp="1"/>
          </p:cNvSpPr>
          <p:nvPr>
            <p:ph type="sldNum" sz="quarter" idx="12"/>
          </p:nvPr>
        </p:nvSpPr>
        <p:spPr/>
        <p:txBody>
          <a:bodyPr/>
          <a:lstStyle/>
          <a:p>
            <a:fld id="{B45034E0-6E39-4B8B-8A16-D3BFBA3F4D6C}" type="slidenum">
              <a:rPr lang="en-US" smtClean="0"/>
              <a:t>‹#›</a:t>
            </a:fld>
            <a:endParaRPr lang="en-US"/>
          </a:p>
        </p:txBody>
      </p:sp>
    </p:spTree>
    <p:extLst>
      <p:ext uri="{BB962C8B-B14F-4D97-AF65-F5344CB8AC3E}">
        <p14:creationId xmlns:p14="http://schemas.microsoft.com/office/powerpoint/2010/main" val="4138550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306843" y="1276235"/>
            <a:ext cx="11885157" cy="2793076"/>
          </a:xfrm>
          <a:prstGeom prst="rect">
            <a:avLst/>
          </a:prstGeom>
          <a:solidFill>
            <a:srgbClr val="EE2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50849" y="1936448"/>
            <a:ext cx="6956960" cy="1342424"/>
          </a:xfrm>
        </p:spPr>
        <p:txBody>
          <a:bodyPr/>
          <a:lstStyle>
            <a:lvl1pPr>
              <a:defRPr sz="7200">
                <a:solidFill>
                  <a:schemeClr val="bg1"/>
                </a:solidFill>
              </a:defRPr>
            </a:lvl1pPr>
          </a:lstStyle>
          <a:p>
            <a:r>
              <a:rPr lang="en-US" dirty="0"/>
              <a:t>Thank You</a:t>
            </a:r>
          </a:p>
        </p:txBody>
      </p:sp>
    </p:spTree>
    <p:custDataLst>
      <p:tags r:id="rId1"/>
    </p:custDataLst>
    <p:extLst>
      <p:ext uri="{BB962C8B-B14F-4D97-AF65-F5344CB8AC3E}">
        <p14:creationId xmlns:p14="http://schemas.microsoft.com/office/powerpoint/2010/main" val="302641324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0945A5B-6FD1-4E75-90E0-1022EA54FCBA}" type="slidenum">
              <a:rPr lang="en-US" smtClean="0"/>
              <a:pPr/>
              <a:t>‹#›</a:t>
            </a:fld>
            <a:endParaRPr lang="en-US" dirty="0"/>
          </a:p>
        </p:txBody>
      </p:sp>
      <p:pic>
        <p:nvPicPr>
          <p:cNvPr id="10" name="Picture 2" descr="http://www.iab.com/wp-content/uploads/2016/01/IAB_Tech_Lab_1000-644x30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66232" y="6105802"/>
            <a:ext cx="1115310" cy="74277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33527076"/>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0945A5B-6FD1-4E75-90E0-1022EA54FCBA}" type="slidenum">
              <a:rPr lang="en-US" smtClean="0"/>
              <a:pPr/>
              <a:t>‹#›</a:t>
            </a:fld>
            <a:endParaRPr lang="en-US" dirty="0"/>
          </a:p>
        </p:txBody>
      </p:sp>
      <p:sp>
        <p:nvSpPr>
          <p:cNvPr id="4" name="Title 1"/>
          <p:cNvSpPr>
            <a:spLocks noGrp="1"/>
          </p:cNvSpPr>
          <p:nvPr>
            <p:ph type="title" hasCustomPrompt="1"/>
          </p:nvPr>
        </p:nvSpPr>
        <p:spPr>
          <a:xfrm>
            <a:off x="863824" y="3152776"/>
            <a:ext cx="7863350" cy="1104899"/>
          </a:xfrm>
        </p:spPr>
        <p:txBody>
          <a:bodyPr>
            <a:noAutofit/>
          </a:bodyPr>
          <a:lstStyle>
            <a:lvl1pPr>
              <a:defRPr sz="4800" baseline="0">
                <a:solidFill>
                  <a:schemeClr val="tx1"/>
                </a:solidFill>
                <a:latin typeface="+mj-lt"/>
              </a:defRPr>
            </a:lvl1pPr>
          </a:lstStyle>
          <a:p>
            <a:r>
              <a:rPr lang="en-US" dirty="0"/>
              <a:t>Section Divider</a:t>
            </a:r>
          </a:p>
        </p:txBody>
      </p:sp>
      <p:pic>
        <p:nvPicPr>
          <p:cNvPr id="11" name="Picture 2" descr="http://www.iab.com/wp-content/uploads/2016/01/IAB_Tech_Lab_1000-644x30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66232" y="6105802"/>
            <a:ext cx="1115310" cy="74277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04793517"/>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Slide Header and Body w/ Section 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0945A5B-6FD1-4E75-90E0-1022EA54FCBA}" type="slidenum">
              <a:rPr lang="en-US" smtClean="0"/>
              <a:pPr/>
              <a:t>‹#›</a:t>
            </a:fld>
            <a:endParaRPr lang="en-US" dirty="0"/>
          </a:p>
        </p:txBody>
      </p:sp>
      <p:sp>
        <p:nvSpPr>
          <p:cNvPr id="9" name="Rectangle 8"/>
          <p:cNvSpPr/>
          <p:nvPr userDrawn="1"/>
        </p:nvSpPr>
        <p:spPr>
          <a:xfrm>
            <a:off x="8775604" y="76201"/>
            <a:ext cx="3429893" cy="42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8"/>
          <p:cNvSpPr>
            <a:spLocks noGrp="1"/>
          </p:cNvSpPr>
          <p:nvPr>
            <p:ph sz="quarter" idx="13"/>
          </p:nvPr>
        </p:nvSpPr>
        <p:spPr>
          <a:xfrm>
            <a:off x="8828799" y="134143"/>
            <a:ext cx="3266339" cy="279400"/>
          </a:xfrm>
          <a:prstGeom prst="rect">
            <a:avLst/>
          </a:prstGeom>
        </p:spPr>
        <p:txBody>
          <a:bodyPr>
            <a:noAutofit/>
          </a:bodyPr>
          <a:lstStyle>
            <a:lvl1pPr>
              <a:defRPr sz="2000">
                <a:solidFill>
                  <a:schemeClr val="bg1"/>
                </a:solidFill>
                <a:latin typeface="+mj-lt"/>
              </a:defRPr>
            </a:lvl1pPr>
          </a:lstStyle>
          <a:p>
            <a:pPr lvl="0"/>
            <a:r>
              <a:rPr lang="en-US"/>
              <a:t>Edit Master text styles</a:t>
            </a:r>
          </a:p>
        </p:txBody>
      </p:sp>
      <p:sp>
        <p:nvSpPr>
          <p:cNvPr id="16" name="Text Placeholder 19"/>
          <p:cNvSpPr>
            <a:spLocks noGrp="1"/>
          </p:cNvSpPr>
          <p:nvPr>
            <p:ph type="body" sz="quarter" idx="14"/>
          </p:nvPr>
        </p:nvSpPr>
        <p:spPr>
          <a:xfrm>
            <a:off x="466465" y="1536700"/>
            <a:ext cx="11449238" cy="45714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2" descr="http://www.iab.com/wp-content/uploads/2016/01/IAB_Tech_Lab_1000-644x30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66232" y="6105802"/>
            <a:ext cx="1115310" cy="74277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12083163"/>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Slide w/ Section Hea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0945A5B-6FD1-4E75-90E0-1022EA54FCBA}" type="slidenum">
              <a:rPr lang="en-US" smtClean="0"/>
              <a:pPr/>
              <a:t>‹#›</a:t>
            </a:fld>
            <a:endParaRPr lang="en-US" dirty="0"/>
          </a:p>
        </p:txBody>
      </p:sp>
      <p:sp>
        <p:nvSpPr>
          <p:cNvPr id="9" name="Rectangle 8"/>
          <p:cNvSpPr/>
          <p:nvPr userDrawn="1"/>
        </p:nvSpPr>
        <p:spPr>
          <a:xfrm>
            <a:off x="8775604" y="76201"/>
            <a:ext cx="3429893" cy="42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8"/>
          <p:cNvSpPr>
            <a:spLocks noGrp="1"/>
          </p:cNvSpPr>
          <p:nvPr>
            <p:ph sz="quarter" idx="13"/>
          </p:nvPr>
        </p:nvSpPr>
        <p:spPr>
          <a:xfrm>
            <a:off x="8828799" y="134143"/>
            <a:ext cx="3266339" cy="279400"/>
          </a:xfrm>
          <a:prstGeom prst="rect">
            <a:avLst/>
          </a:prstGeom>
        </p:spPr>
        <p:txBody>
          <a:bodyPr>
            <a:noAutofit/>
          </a:bodyPr>
          <a:lstStyle>
            <a:lvl1pPr>
              <a:defRPr sz="2000">
                <a:solidFill>
                  <a:schemeClr val="bg1"/>
                </a:solidFill>
                <a:latin typeface="+mj-lt"/>
              </a:defRPr>
            </a:lvl1pPr>
          </a:lstStyle>
          <a:p>
            <a:pPr lvl="0"/>
            <a:r>
              <a:rPr lang="en-US"/>
              <a:t>Edit Master text styles</a:t>
            </a:r>
          </a:p>
        </p:txBody>
      </p:sp>
      <p:pic>
        <p:nvPicPr>
          <p:cNvPr id="13" name="Picture 2" descr="http://www.iab.com/wp-content/uploads/2016/01/IAB_Tech_Lab_1000-644x30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66232" y="6105802"/>
            <a:ext cx="1115310" cy="74277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09149787"/>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26EC1-56C7-4988-B26A-FA83E8277650}"/>
              </a:ext>
            </a:extLst>
          </p:cNvPr>
          <p:cNvSpPr>
            <a:spLocks noGrp="1"/>
          </p:cNvSpPr>
          <p:nvPr>
            <p:ph type="title"/>
          </p:nvPr>
        </p:nvSpPr>
        <p:spPr>
          <a:xfrm>
            <a:off x="831850" y="1709740"/>
            <a:ext cx="10515600"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440C0B4F-68E6-4DE8-A75C-D5BB4C03F540}"/>
              </a:ext>
            </a:extLst>
          </p:cNvPr>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387498-8894-4508-BCBD-E7965DC14CDD}"/>
              </a:ext>
            </a:extLst>
          </p:cNvPr>
          <p:cNvSpPr>
            <a:spLocks noGrp="1"/>
          </p:cNvSpPr>
          <p:nvPr>
            <p:ph type="dt" sz="half" idx="10"/>
          </p:nvPr>
        </p:nvSpPr>
        <p:spPr/>
        <p:txBody>
          <a:bodyPr/>
          <a:lstStyle/>
          <a:p>
            <a:fld id="{F569F45E-65C5-4BBB-9089-C26A10A48B16}" type="datetimeFigureOut">
              <a:rPr lang="en-US" smtClean="0"/>
              <a:t>6/26/2019</a:t>
            </a:fld>
            <a:endParaRPr lang="en-US"/>
          </a:p>
        </p:txBody>
      </p:sp>
      <p:sp>
        <p:nvSpPr>
          <p:cNvPr id="5" name="Footer Placeholder 4">
            <a:extLst>
              <a:ext uri="{FF2B5EF4-FFF2-40B4-BE49-F238E27FC236}">
                <a16:creationId xmlns:a16="http://schemas.microsoft.com/office/drawing/2014/main" id="{DAFA0ECF-7689-45DF-AEE3-421804E7F8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D328D2-B59C-4859-A814-035913EDF3A5}"/>
              </a:ext>
            </a:extLst>
          </p:cNvPr>
          <p:cNvSpPr>
            <a:spLocks noGrp="1"/>
          </p:cNvSpPr>
          <p:nvPr>
            <p:ph type="sldNum" sz="quarter" idx="12"/>
          </p:nvPr>
        </p:nvSpPr>
        <p:spPr/>
        <p:txBody>
          <a:bodyPr/>
          <a:lstStyle/>
          <a:p>
            <a:fld id="{A933AC5A-3193-4CA7-B164-2023E306919C}" type="slidenum">
              <a:rPr lang="en-US" smtClean="0"/>
              <a:t>‹#›</a:t>
            </a:fld>
            <a:endParaRPr lang="en-US"/>
          </a:p>
        </p:txBody>
      </p:sp>
      <p:pic>
        <p:nvPicPr>
          <p:cNvPr id="8" name="Picture 7">
            <a:extLst>
              <a:ext uri="{FF2B5EF4-FFF2-40B4-BE49-F238E27FC236}">
                <a16:creationId xmlns:a16="http://schemas.microsoft.com/office/drawing/2014/main" id="{E361BCE9-7FA6-48C1-9D03-68C14B103D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661198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tandard Body Slide">
  <p:cSld name="1_Standard Body Slide">
    <p:spTree>
      <p:nvGrpSpPr>
        <p:cNvPr id="1" name="Shape 18"/>
        <p:cNvGrpSpPr/>
        <p:nvPr/>
      </p:nvGrpSpPr>
      <p:grpSpPr>
        <a:xfrm>
          <a:off x="0" y="0"/>
          <a:ext cx="0" cy="0"/>
          <a:chOff x="0" y="0"/>
          <a:chExt cx="0" cy="0"/>
        </a:xfrm>
      </p:grpSpPr>
      <p:sp>
        <p:nvSpPr>
          <p:cNvPr id="19" name="Google Shape;19;p3"/>
          <p:cNvSpPr/>
          <p:nvPr/>
        </p:nvSpPr>
        <p:spPr>
          <a:xfrm>
            <a:off x="0" y="295276"/>
            <a:ext cx="11896648" cy="914400"/>
          </a:xfrm>
          <a:prstGeom prst="rect">
            <a:avLst/>
          </a:prstGeom>
          <a:solidFill>
            <a:schemeClr val="dk1"/>
          </a:solidFill>
          <a:ln>
            <a:noFill/>
          </a:ln>
        </p:spPr>
        <p:txBody>
          <a:bodyPr spcFirstLastPara="1" wrap="square" lIns="91401" tIns="45688" rIns="91401" bIns="45688" anchor="ctr" anchorCtr="0">
            <a:noAutofit/>
          </a:bodyPr>
          <a:lstStyle/>
          <a:p>
            <a:pPr marL="0" marR="0" lvl="0" indent="0" algn="ctr" rtl="0">
              <a:spcBef>
                <a:spcPts val="0"/>
              </a:spcBef>
              <a:spcAft>
                <a:spcPts val="0"/>
              </a:spcAft>
              <a:buNone/>
            </a:pPr>
            <a:endParaRPr sz="1799" b="0" i="0" u="none" strike="noStrike" cap="none">
              <a:solidFill>
                <a:schemeClr val="lt1"/>
              </a:solidFill>
              <a:latin typeface="Arial"/>
              <a:ea typeface="Arial"/>
              <a:cs typeface="Arial"/>
              <a:sym typeface="Arial"/>
            </a:endParaRPr>
          </a:p>
        </p:txBody>
      </p:sp>
      <p:sp>
        <p:nvSpPr>
          <p:cNvPr id="20" name="Google Shape;20;p3"/>
          <p:cNvSpPr txBox="1">
            <a:spLocks noGrp="1"/>
          </p:cNvSpPr>
          <p:nvPr>
            <p:ph type="title"/>
          </p:nvPr>
        </p:nvSpPr>
        <p:spPr>
          <a:xfrm>
            <a:off x="463673" y="401144"/>
            <a:ext cx="10987907" cy="738678"/>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chemeClr val="lt1"/>
              </a:buClr>
              <a:buSzPts val="3200"/>
              <a:buFont typeface="Arial"/>
              <a:buNone/>
              <a:defRPr sz="3199" b="1" i="0" u="none" strike="noStrike" cap="none">
                <a:solidFill>
                  <a:schemeClr val="lt1"/>
                </a:solidFill>
                <a:latin typeface="Arial"/>
                <a:ea typeface="Arial"/>
                <a:cs typeface="Arial"/>
                <a:sym typeface="Arial"/>
              </a:defRPr>
            </a:lvl1pPr>
            <a:lvl2pPr lvl="1">
              <a:spcBef>
                <a:spcPts val="600"/>
              </a:spcBef>
              <a:spcAft>
                <a:spcPts val="0"/>
              </a:spcAft>
              <a:buSzPts val="1400"/>
              <a:buNone/>
              <a:defRPr sz="1799"/>
            </a:lvl2pPr>
            <a:lvl3pPr lvl="2">
              <a:spcBef>
                <a:spcPts val="0"/>
              </a:spcBef>
              <a:spcAft>
                <a:spcPts val="0"/>
              </a:spcAft>
              <a:buSzPts val="1400"/>
              <a:buNone/>
              <a:defRPr sz="1799"/>
            </a:lvl3pPr>
            <a:lvl4pPr lvl="3">
              <a:spcBef>
                <a:spcPts val="0"/>
              </a:spcBef>
              <a:spcAft>
                <a:spcPts val="0"/>
              </a:spcAft>
              <a:buSzPts val="1400"/>
              <a:buNone/>
              <a:defRPr sz="1799"/>
            </a:lvl4pPr>
            <a:lvl5pPr lvl="4">
              <a:spcBef>
                <a:spcPts val="0"/>
              </a:spcBef>
              <a:spcAft>
                <a:spcPts val="0"/>
              </a:spcAft>
              <a:buSzPts val="1400"/>
              <a:buNone/>
              <a:defRPr sz="1799"/>
            </a:lvl5pPr>
            <a:lvl6pPr lvl="5">
              <a:spcBef>
                <a:spcPts val="0"/>
              </a:spcBef>
              <a:spcAft>
                <a:spcPts val="0"/>
              </a:spcAft>
              <a:buSzPts val="1400"/>
              <a:buNone/>
              <a:defRPr sz="1799"/>
            </a:lvl6pPr>
            <a:lvl7pPr lvl="6">
              <a:spcBef>
                <a:spcPts val="0"/>
              </a:spcBef>
              <a:spcAft>
                <a:spcPts val="0"/>
              </a:spcAft>
              <a:buSzPts val="1400"/>
              <a:buNone/>
              <a:defRPr sz="1799"/>
            </a:lvl7pPr>
            <a:lvl8pPr lvl="7">
              <a:spcBef>
                <a:spcPts val="0"/>
              </a:spcBef>
              <a:spcAft>
                <a:spcPts val="0"/>
              </a:spcAft>
              <a:buSzPts val="1400"/>
              <a:buNone/>
              <a:defRPr sz="1799"/>
            </a:lvl8pPr>
            <a:lvl9pPr lvl="8">
              <a:spcBef>
                <a:spcPts val="0"/>
              </a:spcBef>
              <a:spcAft>
                <a:spcPts val="0"/>
              </a:spcAft>
              <a:buSzPts val="1400"/>
              <a:buNone/>
              <a:defRPr sz="1799"/>
            </a:lvl9pPr>
          </a:lstStyle>
          <a:p>
            <a:endParaRPr/>
          </a:p>
        </p:txBody>
      </p:sp>
      <p:sp>
        <p:nvSpPr>
          <p:cNvPr id="21" name="Google Shape;21;p3"/>
          <p:cNvSpPr txBox="1">
            <a:spLocks noGrp="1"/>
          </p:cNvSpPr>
          <p:nvPr>
            <p:ph type="sldNum" idx="12"/>
          </p:nvPr>
        </p:nvSpPr>
        <p:spPr>
          <a:xfrm>
            <a:off x="463671" y="6444096"/>
            <a:ext cx="393294" cy="320040"/>
          </a:xfrm>
          <a:prstGeom prst="rect">
            <a:avLst/>
          </a:prstGeom>
          <a:noFill/>
          <a:ln>
            <a:noFill/>
          </a:ln>
        </p:spPr>
        <p:txBody>
          <a:bodyPr spcFirstLastPara="1" wrap="square" lIns="91425" tIns="45700" rIns="91425" bIns="45700" anchor="ctr" anchorCtr="0">
            <a:noAutofit/>
          </a:bodyPr>
          <a:lstStyle>
            <a:lvl1pPr marL="0" marR="0" lvl="0" indent="0" algn="l" rtl="0">
              <a:lnSpc>
                <a:spcPct val="85000"/>
              </a:lnSpc>
              <a:spcBef>
                <a:spcPts val="0"/>
              </a:spcBef>
              <a:spcAft>
                <a:spcPts val="0"/>
              </a:spcAft>
              <a:buNone/>
              <a:defRPr sz="900" b="1" i="0" u="none" strike="noStrike" cap="none">
                <a:solidFill>
                  <a:schemeClr val="dk1"/>
                </a:solidFill>
                <a:latin typeface="Arial"/>
                <a:ea typeface="Arial"/>
                <a:cs typeface="Arial"/>
                <a:sym typeface="Arial"/>
              </a:defRPr>
            </a:lvl1pPr>
            <a:lvl2pPr marL="0" marR="0" lvl="1" indent="0" algn="l" rtl="0">
              <a:lnSpc>
                <a:spcPct val="85000"/>
              </a:lnSpc>
              <a:spcBef>
                <a:spcPts val="0"/>
              </a:spcBef>
              <a:spcAft>
                <a:spcPts val="0"/>
              </a:spcAft>
              <a:buNone/>
              <a:defRPr sz="900" b="1" i="0" u="none" strike="noStrike" cap="none">
                <a:solidFill>
                  <a:schemeClr val="dk1"/>
                </a:solidFill>
                <a:latin typeface="Arial"/>
                <a:ea typeface="Arial"/>
                <a:cs typeface="Arial"/>
                <a:sym typeface="Arial"/>
              </a:defRPr>
            </a:lvl2pPr>
            <a:lvl3pPr marL="0" marR="0" lvl="2" indent="0" algn="l" rtl="0">
              <a:lnSpc>
                <a:spcPct val="85000"/>
              </a:lnSpc>
              <a:spcBef>
                <a:spcPts val="0"/>
              </a:spcBef>
              <a:spcAft>
                <a:spcPts val="0"/>
              </a:spcAft>
              <a:buNone/>
              <a:defRPr sz="900" b="1" i="0" u="none" strike="noStrike" cap="none">
                <a:solidFill>
                  <a:schemeClr val="dk1"/>
                </a:solidFill>
                <a:latin typeface="Arial"/>
                <a:ea typeface="Arial"/>
                <a:cs typeface="Arial"/>
                <a:sym typeface="Arial"/>
              </a:defRPr>
            </a:lvl3pPr>
            <a:lvl4pPr marL="0" marR="0" lvl="3" indent="0" algn="l" rtl="0">
              <a:lnSpc>
                <a:spcPct val="85000"/>
              </a:lnSpc>
              <a:spcBef>
                <a:spcPts val="0"/>
              </a:spcBef>
              <a:spcAft>
                <a:spcPts val="0"/>
              </a:spcAft>
              <a:buNone/>
              <a:defRPr sz="900" b="1" i="0" u="none" strike="noStrike" cap="none">
                <a:solidFill>
                  <a:schemeClr val="dk1"/>
                </a:solidFill>
                <a:latin typeface="Arial"/>
                <a:ea typeface="Arial"/>
                <a:cs typeface="Arial"/>
                <a:sym typeface="Arial"/>
              </a:defRPr>
            </a:lvl4pPr>
            <a:lvl5pPr marL="0" marR="0" lvl="4" indent="0" algn="l" rtl="0">
              <a:lnSpc>
                <a:spcPct val="85000"/>
              </a:lnSpc>
              <a:spcBef>
                <a:spcPts val="0"/>
              </a:spcBef>
              <a:spcAft>
                <a:spcPts val="0"/>
              </a:spcAft>
              <a:buNone/>
              <a:defRPr sz="900" b="1" i="0" u="none" strike="noStrike" cap="none">
                <a:solidFill>
                  <a:schemeClr val="dk1"/>
                </a:solidFill>
                <a:latin typeface="Arial"/>
                <a:ea typeface="Arial"/>
                <a:cs typeface="Arial"/>
                <a:sym typeface="Arial"/>
              </a:defRPr>
            </a:lvl5pPr>
            <a:lvl6pPr marL="0" marR="0" lvl="5" indent="0" algn="l" rtl="0">
              <a:lnSpc>
                <a:spcPct val="85000"/>
              </a:lnSpc>
              <a:spcBef>
                <a:spcPts val="0"/>
              </a:spcBef>
              <a:spcAft>
                <a:spcPts val="0"/>
              </a:spcAft>
              <a:buNone/>
              <a:defRPr sz="900" b="1" i="0" u="none" strike="noStrike" cap="none">
                <a:solidFill>
                  <a:schemeClr val="dk1"/>
                </a:solidFill>
                <a:latin typeface="Arial"/>
                <a:ea typeface="Arial"/>
                <a:cs typeface="Arial"/>
                <a:sym typeface="Arial"/>
              </a:defRPr>
            </a:lvl6pPr>
            <a:lvl7pPr marL="0" marR="0" lvl="6" indent="0" algn="l" rtl="0">
              <a:lnSpc>
                <a:spcPct val="85000"/>
              </a:lnSpc>
              <a:spcBef>
                <a:spcPts val="0"/>
              </a:spcBef>
              <a:spcAft>
                <a:spcPts val="0"/>
              </a:spcAft>
              <a:buNone/>
              <a:defRPr sz="900" b="1" i="0" u="none" strike="noStrike" cap="none">
                <a:solidFill>
                  <a:schemeClr val="dk1"/>
                </a:solidFill>
                <a:latin typeface="Arial"/>
                <a:ea typeface="Arial"/>
                <a:cs typeface="Arial"/>
                <a:sym typeface="Arial"/>
              </a:defRPr>
            </a:lvl7pPr>
            <a:lvl8pPr marL="0" marR="0" lvl="7" indent="0" algn="l" rtl="0">
              <a:lnSpc>
                <a:spcPct val="85000"/>
              </a:lnSpc>
              <a:spcBef>
                <a:spcPts val="0"/>
              </a:spcBef>
              <a:spcAft>
                <a:spcPts val="0"/>
              </a:spcAft>
              <a:buNone/>
              <a:defRPr sz="900" b="1" i="0" u="none" strike="noStrike" cap="none">
                <a:solidFill>
                  <a:schemeClr val="dk1"/>
                </a:solidFill>
                <a:latin typeface="Arial"/>
                <a:ea typeface="Arial"/>
                <a:cs typeface="Arial"/>
                <a:sym typeface="Arial"/>
              </a:defRPr>
            </a:lvl8pPr>
            <a:lvl9pPr marL="0" marR="0" lvl="8" indent="0" algn="l" rtl="0">
              <a:lnSpc>
                <a:spcPct val="85000"/>
              </a:lnSpc>
              <a:spcBef>
                <a:spcPts val="0"/>
              </a:spcBef>
              <a:spcAft>
                <a:spcPts val="0"/>
              </a:spcAft>
              <a:buNone/>
              <a:defRPr sz="900" b="1"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
        <p:nvSpPr>
          <p:cNvPr id="22" name="Google Shape;22;p3"/>
          <p:cNvSpPr txBox="1">
            <a:spLocks noGrp="1"/>
          </p:cNvSpPr>
          <p:nvPr>
            <p:ph type="body" idx="1"/>
          </p:nvPr>
        </p:nvSpPr>
        <p:spPr>
          <a:xfrm>
            <a:off x="463672" y="1541464"/>
            <a:ext cx="11432977" cy="4554537"/>
          </a:xfrm>
          <a:prstGeom prst="rect">
            <a:avLst/>
          </a:prstGeom>
          <a:noFill/>
          <a:ln>
            <a:noFill/>
          </a:ln>
        </p:spPr>
        <p:txBody>
          <a:bodyPr spcFirstLastPara="1" wrap="square" lIns="91425" tIns="45700" rIns="91425" bIns="45700" anchor="t" anchorCtr="0"/>
          <a:lstStyle>
            <a:lvl1pPr marL="457063" marR="0" lvl="0" indent="-228531" algn="l" rtl="0">
              <a:lnSpc>
                <a:spcPct val="85000"/>
              </a:lnSpc>
              <a:spcBef>
                <a:spcPts val="0"/>
              </a:spcBef>
              <a:spcAft>
                <a:spcPts val="0"/>
              </a:spcAft>
              <a:buClr>
                <a:schemeClr val="accent1"/>
              </a:buClr>
              <a:buSzPts val="1760"/>
              <a:buFont typeface="Noto Sans Symbols"/>
              <a:buNone/>
              <a:defRPr sz="2199" b="1" i="0" u="none" strike="noStrike" cap="none">
                <a:solidFill>
                  <a:schemeClr val="dk1"/>
                </a:solidFill>
                <a:latin typeface="Arial"/>
                <a:ea typeface="Arial"/>
                <a:cs typeface="Arial"/>
                <a:sym typeface="Arial"/>
              </a:defRPr>
            </a:lvl1pPr>
            <a:lvl2pPr marL="914126" marR="0" lvl="1" indent="-342797" algn="l" rtl="0">
              <a:lnSpc>
                <a:spcPct val="85000"/>
              </a:lnSpc>
              <a:spcBef>
                <a:spcPts val="600"/>
              </a:spcBef>
              <a:spcAft>
                <a:spcPts val="0"/>
              </a:spcAft>
              <a:buClr>
                <a:schemeClr val="dk1"/>
              </a:buClr>
              <a:buSzPts val="1800"/>
              <a:buFont typeface="Arial"/>
              <a:buChar char="•"/>
              <a:defRPr sz="1799" b="1" i="0" u="none" strike="noStrike" cap="none">
                <a:solidFill>
                  <a:schemeClr val="dk1"/>
                </a:solidFill>
                <a:latin typeface="Arial"/>
                <a:ea typeface="Arial"/>
                <a:cs typeface="Arial"/>
                <a:sym typeface="Arial"/>
              </a:defRPr>
            </a:lvl2pPr>
            <a:lvl3pPr marL="1371189" marR="0" lvl="2" indent="-330101" algn="l" rtl="0">
              <a:lnSpc>
                <a:spcPct val="85000"/>
              </a:lnSpc>
              <a:spcBef>
                <a:spcPts val="600"/>
              </a:spcBef>
              <a:spcAft>
                <a:spcPts val="0"/>
              </a:spcAft>
              <a:buClr>
                <a:schemeClr val="dk1"/>
              </a:buClr>
              <a:buSzPts val="1600"/>
              <a:buFont typeface="Arial"/>
              <a:buChar char="•"/>
              <a:defRPr sz="1600" b="1" i="0" u="none" strike="noStrike" cap="none">
                <a:solidFill>
                  <a:schemeClr val="dk1"/>
                </a:solidFill>
                <a:latin typeface="Arial"/>
                <a:ea typeface="Arial"/>
                <a:cs typeface="Arial"/>
                <a:sym typeface="Arial"/>
              </a:defRPr>
            </a:lvl3pPr>
            <a:lvl4pPr marL="1828251" marR="0" lvl="3" indent="-317405" algn="l" rtl="0">
              <a:lnSpc>
                <a:spcPct val="85000"/>
              </a:lnSpc>
              <a:spcBef>
                <a:spcPts val="600"/>
              </a:spcBef>
              <a:spcAft>
                <a:spcPts val="0"/>
              </a:spcAft>
              <a:buClr>
                <a:schemeClr val="dk1"/>
              </a:buClr>
              <a:buSzPts val="1400"/>
              <a:buFont typeface="Arial"/>
              <a:buChar char="•"/>
              <a:defRPr sz="1400" b="1" i="0" u="none" strike="noStrike" cap="none">
                <a:solidFill>
                  <a:schemeClr val="dk1"/>
                </a:solidFill>
                <a:latin typeface="Arial"/>
                <a:ea typeface="Arial"/>
                <a:cs typeface="Arial"/>
                <a:sym typeface="Arial"/>
              </a:defRPr>
            </a:lvl4pPr>
            <a:lvl5pPr marL="2285314" marR="0" lvl="4" indent="-304709" algn="l" rtl="0">
              <a:lnSpc>
                <a:spcPct val="85000"/>
              </a:lnSpc>
              <a:spcBef>
                <a:spcPts val="600"/>
              </a:spcBef>
              <a:spcAft>
                <a:spcPts val="0"/>
              </a:spcAft>
              <a:buClr>
                <a:schemeClr val="dk1"/>
              </a:buClr>
              <a:buSzPts val="1200"/>
              <a:buFont typeface="Arial"/>
              <a:buChar char="•"/>
              <a:defRPr sz="1200" b="1" i="0" u="none" strike="noStrike" cap="none">
                <a:solidFill>
                  <a:schemeClr val="dk1"/>
                </a:solidFill>
                <a:latin typeface="Arial"/>
                <a:ea typeface="Arial"/>
                <a:cs typeface="Arial"/>
                <a:sym typeface="Arial"/>
              </a:defRPr>
            </a:lvl5pPr>
            <a:lvl6pPr marL="2742377" marR="0" lvl="5" indent="-355493" algn="l" rtl="0">
              <a:spcBef>
                <a:spcPts val="600"/>
              </a:spcBef>
              <a:spcAft>
                <a:spcPts val="0"/>
              </a:spcAft>
              <a:buClr>
                <a:schemeClr val="dk1"/>
              </a:buClr>
              <a:buSzPts val="2000"/>
              <a:buFont typeface="Arial"/>
              <a:buChar char="•"/>
              <a:defRPr sz="1999" b="0" i="0" u="none" strike="noStrike" cap="none">
                <a:solidFill>
                  <a:schemeClr val="dk1"/>
                </a:solidFill>
                <a:latin typeface="Arial"/>
                <a:ea typeface="Arial"/>
                <a:cs typeface="Arial"/>
                <a:sym typeface="Arial"/>
              </a:defRPr>
            </a:lvl6pPr>
            <a:lvl7pPr marL="3199440" marR="0" lvl="6" indent="-355493" algn="l" rtl="0">
              <a:spcBef>
                <a:spcPts val="400"/>
              </a:spcBef>
              <a:spcAft>
                <a:spcPts val="0"/>
              </a:spcAft>
              <a:buClr>
                <a:schemeClr val="dk1"/>
              </a:buClr>
              <a:buSzPts val="2000"/>
              <a:buFont typeface="Arial"/>
              <a:buChar char="•"/>
              <a:defRPr sz="1999" b="0" i="0" u="none" strike="noStrike" cap="none">
                <a:solidFill>
                  <a:schemeClr val="dk1"/>
                </a:solidFill>
                <a:latin typeface="Arial"/>
                <a:ea typeface="Arial"/>
                <a:cs typeface="Arial"/>
                <a:sym typeface="Arial"/>
              </a:defRPr>
            </a:lvl7pPr>
            <a:lvl8pPr marL="3656503" marR="0" lvl="7" indent="-355493" algn="l" rtl="0">
              <a:spcBef>
                <a:spcPts val="400"/>
              </a:spcBef>
              <a:spcAft>
                <a:spcPts val="0"/>
              </a:spcAft>
              <a:buClr>
                <a:schemeClr val="dk1"/>
              </a:buClr>
              <a:buSzPts val="2000"/>
              <a:buFont typeface="Arial"/>
              <a:buChar char="•"/>
              <a:defRPr sz="1999" b="0" i="0" u="none" strike="noStrike" cap="none">
                <a:solidFill>
                  <a:schemeClr val="dk1"/>
                </a:solidFill>
                <a:latin typeface="Arial"/>
                <a:ea typeface="Arial"/>
                <a:cs typeface="Arial"/>
                <a:sym typeface="Arial"/>
              </a:defRPr>
            </a:lvl8pPr>
            <a:lvl9pPr marL="4113566" marR="0" lvl="8" indent="-355493" algn="l" rtl="0">
              <a:spcBef>
                <a:spcPts val="400"/>
              </a:spcBef>
              <a:spcAft>
                <a:spcPts val="0"/>
              </a:spcAft>
              <a:buClr>
                <a:schemeClr val="dk1"/>
              </a:buClr>
              <a:buSzPts val="2000"/>
              <a:buFont typeface="Arial"/>
              <a:buChar char="•"/>
              <a:defRPr sz="1999" b="0" i="0" u="none" strike="noStrike" cap="none">
                <a:solidFill>
                  <a:schemeClr val="dk1"/>
                </a:solidFill>
                <a:latin typeface="Arial"/>
                <a:ea typeface="Arial"/>
                <a:cs typeface="Arial"/>
                <a:sym typeface="Arial"/>
              </a:defRPr>
            </a:lvl9pPr>
          </a:lstStyle>
          <a:p>
            <a:endParaRPr/>
          </a:p>
        </p:txBody>
      </p:sp>
      <p:pic>
        <p:nvPicPr>
          <p:cNvPr id="23" name="Google Shape;23;p3" descr="http://www.iab.com/wp-content/uploads/2016/01/IAB_Tech_Lab_1000-644x305.jpg"/>
          <p:cNvPicPr preferRelativeResize="0"/>
          <p:nvPr/>
        </p:nvPicPr>
        <p:blipFill rotWithShape="1">
          <a:blip r:embed="rId2">
            <a:alphaModFix/>
          </a:blip>
          <a:srcRect/>
          <a:stretch/>
        </p:blipFill>
        <p:spPr>
          <a:xfrm>
            <a:off x="11189535" y="6194987"/>
            <a:ext cx="748102" cy="498218"/>
          </a:xfrm>
          <a:prstGeom prst="rect">
            <a:avLst/>
          </a:prstGeom>
          <a:noFill/>
          <a:ln>
            <a:noFill/>
          </a:ln>
        </p:spPr>
      </p:pic>
    </p:spTree>
    <p:extLst>
      <p:ext uri="{BB962C8B-B14F-4D97-AF65-F5344CB8AC3E}">
        <p14:creationId xmlns:p14="http://schemas.microsoft.com/office/powerpoint/2010/main" val="3685120194"/>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8C9EB-2B40-43D3-8B26-8EB1951A92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857122-6B39-49CF-93AD-2E92E8646E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37AE0-3B0C-4697-AF95-C2D6CCBB0473}"/>
              </a:ext>
            </a:extLst>
          </p:cNvPr>
          <p:cNvSpPr>
            <a:spLocks noGrp="1"/>
          </p:cNvSpPr>
          <p:nvPr>
            <p:ph type="dt" sz="half" idx="10"/>
          </p:nvPr>
        </p:nvSpPr>
        <p:spPr/>
        <p:txBody>
          <a:bodyPr/>
          <a:lstStyle/>
          <a:p>
            <a:fld id="{F569F45E-65C5-4BBB-9089-C26A10A48B16}" type="datetimeFigureOut">
              <a:rPr lang="en-US" smtClean="0"/>
              <a:t>6/26/2019</a:t>
            </a:fld>
            <a:endParaRPr lang="en-US"/>
          </a:p>
        </p:txBody>
      </p:sp>
      <p:sp>
        <p:nvSpPr>
          <p:cNvPr id="5" name="Footer Placeholder 4">
            <a:extLst>
              <a:ext uri="{FF2B5EF4-FFF2-40B4-BE49-F238E27FC236}">
                <a16:creationId xmlns:a16="http://schemas.microsoft.com/office/drawing/2014/main" id="{2AF989A1-4D1B-4BF2-97EA-E223BEDF02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1A387-CB7F-401C-9C89-7B9833259EC3}"/>
              </a:ext>
            </a:extLst>
          </p:cNvPr>
          <p:cNvSpPr>
            <a:spLocks noGrp="1"/>
          </p:cNvSpPr>
          <p:nvPr>
            <p:ph type="sldNum" sz="quarter" idx="12"/>
          </p:nvPr>
        </p:nvSpPr>
        <p:spPr/>
        <p:txBody>
          <a:bodyPr/>
          <a:lstStyle/>
          <a:p>
            <a:fld id="{A933AC5A-3193-4CA7-B164-2023E306919C}" type="slidenum">
              <a:rPr lang="en-US" smtClean="0"/>
              <a:t>‹#›</a:t>
            </a:fld>
            <a:endParaRPr lang="en-US"/>
          </a:p>
        </p:txBody>
      </p:sp>
      <p:pic>
        <p:nvPicPr>
          <p:cNvPr id="8" name="Picture 7">
            <a:extLst>
              <a:ext uri="{FF2B5EF4-FFF2-40B4-BE49-F238E27FC236}">
                <a16:creationId xmlns:a16="http://schemas.microsoft.com/office/drawing/2014/main" id="{2D75B2F1-BCB7-456F-91A3-771C11A1A7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42206702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838201" y="365125"/>
            <a:ext cx="10515600" cy="13256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 name="Google Shape;68;p12"/>
          <p:cNvSpPr txBox="1">
            <a:spLocks noGrp="1"/>
          </p:cNvSpPr>
          <p:nvPr>
            <p:ph type="body" idx="1"/>
          </p:nvPr>
        </p:nvSpPr>
        <p:spPr>
          <a:xfrm>
            <a:off x="838201" y="1825625"/>
            <a:ext cx="10515600" cy="4351200"/>
          </a:xfrm>
          <a:prstGeom prst="rect">
            <a:avLst/>
          </a:prstGeom>
          <a:noFill/>
          <a:ln>
            <a:noFill/>
          </a:ln>
        </p:spPr>
        <p:txBody>
          <a:bodyPr spcFirstLastPara="1" wrap="square" lIns="68575" tIns="34275" rIns="68575" bIns="34275" anchor="t" anchorCtr="0"/>
          <a:lstStyle>
            <a:lvl1pPr marL="609448" lvl="0" indent="-423228" algn="l" rtl="0">
              <a:lnSpc>
                <a:spcPct val="90000"/>
              </a:lnSpc>
              <a:spcBef>
                <a:spcPts val="1066"/>
              </a:spcBef>
              <a:spcAft>
                <a:spcPts val="0"/>
              </a:spcAft>
              <a:buClr>
                <a:schemeClr val="dk1"/>
              </a:buClr>
              <a:buSzPts val="1400"/>
              <a:buChar char="•"/>
              <a:defRPr/>
            </a:lvl1pPr>
            <a:lvl2pPr marL="1218895" lvl="1" indent="-423228" algn="l" rtl="0">
              <a:lnSpc>
                <a:spcPct val="90000"/>
              </a:lnSpc>
              <a:spcBef>
                <a:spcPts val="533"/>
              </a:spcBef>
              <a:spcAft>
                <a:spcPts val="0"/>
              </a:spcAft>
              <a:buClr>
                <a:schemeClr val="dk1"/>
              </a:buClr>
              <a:buSzPts val="1400"/>
              <a:buChar char="•"/>
              <a:defRPr/>
            </a:lvl2pPr>
            <a:lvl3pPr marL="1828343" lvl="2" indent="-423228" algn="l" rtl="0">
              <a:lnSpc>
                <a:spcPct val="90000"/>
              </a:lnSpc>
              <a:spcBef>
                <a:spcPts val="533"/>
              </a:spcBef>
              <a:spcAft>
                <a:spcPts val="0"/>
              </a:spcAft>
              <a:buClr>
                <a:schemeClr val="dk1"/>
              </a:buClr>
              <a:buSzPts val="1400"/>
              <a:buChar char="•"/>
              <a:defRPr/>
            </a:lvl3pPr>
            <a:lvl4pPr marL="2437790" lvl="3" indent="-423228" algn="l" rtl="0">
              <a:lnSpc>
                <a:spcPct val="90000"/>
              </a:lnSpc>
              <a:spcBef>
                <a:spcPts val="533"/>
              </a:spcBef>
              <a:spcAft>
                <a:spcPts val="0"/>
              </a:spcAft>
              <a:buClr>
                <a:schemeClr val="dk1"/>
              </a:buClr>
              <a:buSzPts val="1400"/>
              <a:buChar char="•"/>
              <a:defRPr/>
            </a:lvl4pPr>
            <a:lvl5pPr marL="3047238" lvl="4" indent="-423228" algn="l" rtl="0">
              <a:lnSpc>
                <a:spcPct val="90000"/>
              </a:lnSpc>
              <a:spcBef>
                <a:spcPts val="533"/>
              </a:spcBef>
              <a:spcAft>
                <a:spcPts val="0"/>
              </a:spcAft>
              <a:buClr>
                <a:schemeClr val="dk1"/>
              </a:buClr>
              <a:buSzPts val="1400"/>
              <a:buChar char="•"/>
              <a:defRPr/>
            </a:lvl5pPr>
            <a:lvl6pPr marL="3656686" lvl="5" indent="-423228" algn="l" rtl="0">
              <a:lnSpc>
                <a:spcPct val="90000"/>
              </a:lnSpc>
              <a:spcBef>
                <a:spcPts val="533"/>
              </a:spcBef>
              <a:spcAft>
                <a:spcPts val="0"/>
              </a:spcAft>
              <a:buClr>
                <a:schemeClr val="dk1"/>
              </a:buClr>
              <a:buSzPts val="1400"/>
              <a:buChar char="•"/>
              <a:defRPr/>
            </a:lvl6pPr>
            <a:lvl7pPr marL="4266133" lvl="6" indent="-423228" algn="l" rtl="0">
              <a:lnSpc>
                <a:spcPct val="90000"/>
              </a:lnSpc>
              <a:spcBef>
                <a:spcPts val="533"/>
              </a:spcBef>
              <a:spcAft>
                <a:spcPts val="0"/>
              </a:spcAft>
              <a:buClr>
                <a:schemeClr val="dk1"/>
              </a:buClr>
              <a:buSzPts val="1400"/>
              <a:buChar char="•"/>
              <a:defRPr/>
            </a:lvl7pPr>
            <a:lvl8pPr marL="4875581" lvl="7" indent="-423228" algn="l" rtl="0">
              <a:lnSpc>
                <a:spcPct val="90000"/>
              </a:lnSpc>
              <a:spcBef>
                <a:spcPts val="533"/>
              </a:spcBef>
              <a:spcAft>
                <a:spcPts val="0"/>
              </a:spcAft>
              <a:buClr>
                <a:schemeClr val="dk1"/>
              </a:buClr>
              <a:buSzPts val="1400"/>
              <a:buChar char="•"/>
              <a:defRPr/>
            </a:lvl8pPr>
            <a:lvl9pPr marL="5485028" lvl="8" indent="-423228" algn="l" rtl="0">
              <a:lnSpc>
                <a:spcPct val="90000"/>
              </a:lnSpc>
              <a:spcBef>
                <a:spcPts val="533"/>
              </a:spcBef>
              <a:spcAft>
                <a:spcPts val="0"/>
              </a:spcAft>
              <a:buClr>
                <a:schemeClr val="dk1"/>
              </a:buClr>
              <a:buSzPts val="1400"/>
              <a:buChar char="•"/>
              <a:defRPr/>
            </a:lvl9pPr>
          </a:lstStyle>
          <a:p>
            <a:endParaRPr/>
          </a:p>
        </p:txBody>
      </p:sp>
      <p:sp>
        <p:nvSpPr>
          <p:cNvPr id="69" name="Google Shape;69;p1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0" name="Google Shape;70;p12"/>
          <p:cNvSpPr txBox="1">
            <a:spLocks noGrp="1"/>
          </p:cNvSpPr>
          <p:nvPr>
            <p:ph type="ftr" idx="11"/>
          </p:nvPr>
        </p:nvSpPr>
        <p:spPr>
          <a:xfrm>
            <a:off x="4038601" y="6356351"/>
            <a:ext cx="4114800" cy="3652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1" name="Google Shape;71;p1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1563450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91F9-9955-4661-82F7-79C5557167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943BE8-B443-4732-9185-CE7CA74C2E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CB2031-6EE3-4927-A84D-CBE6FD1147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2BF96F-71FA-45A8-BC15-EC1A998D6E28}"/>
              </a:ext>
            </a:extLst>
          </p:cNvPr>
          <p:cNvSpPr>
            <a:spLocks noGrp="1"/>
          </p:cNvSpPr>
          <p:nvPr>
            <p:ph type="dt" sz="half" idx="10"/>
          </p:nvPr>
        </p:nvSpPr>
        <p:spPr/>
        <p:txBody>
          <a:bodyPr/>
          <a:lstStyle/>
          <a:p>
            <a:fld id="{5C57D9A9-B90D-4C0E-A793-F441F67F998C}" type="datetimeFigureOut">
              <a:rPr lang="en-US" smtClean="0"/>
              <a:t>6/26/2019</a:t>
            </a:fld>
            <a:endParaRPr lang="en-US"/>
          </a:p>
        </p:txBody>
      </p:sp>
      <p:sp>
        <p:nvSpPr>
          <p:cNvPr id="6" name="Footer Placeholder 5">
            <a:extLst>
              <a:ext uri="{FF2B5EF4-FFF2-40B4-BE49-F238E27FC236}">
                <a16:creationId xmlns:a16="http://schemas.microsoft.com/office/drawing/2014/main" id="{828901E3-DE71-44CE-ADFD-238E45EA11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BFC60-FAAD-4CAF-9CDD-D0FC232FBEDD}"/>
              </a:ext>
            </a:extLst>
          </p:cNvPr>
          <p:cNvSpPr>
            <a:spLocks noGrp="1"/>
          </p:cNvSpPr>
          <p:nvPr>
            <p:ph type="sldNum" sz="quarter" idx="12"/>
          </p:nvPr>
        </p:nvSpPr>
        <p:spPr/>
        <p:txBody>
          <a:bodyPr/>
          <a:lstStyle/>
          <a:p>
            <a:fld id="{B45034E0-6E39-4B8B-8A16-D3BFBA3F4D6C}" type="slidenum">
              <a:rPr lang="en-US" smtClean="0"/>
              <a:t>‹#›</a:t>
            </a:fld>
            <a:endParaRPr lang="en-US"/>
          </a:p>
        </p:txBody>
      </p:sp>
    </p:spTree>
    <p:extLst>
      <p:ext uri="{BB962C8B-B14F-4D97-AF65-F5344CB8AC3E}">
        <p14:creationId xmlns:p14="http://schemas.microsoft.com/office/powerpoint/2010/main" val="1309556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C1F56-E2F4-4242-9F83-3EF6A37A18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B30F28-8B07-4052-95FC-C44F40ECB7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1F6D2F-09DA-4EE2-B577-8F8D10A040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11F672-2D7D-41F6-9DFA-3D4B66C612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0B1893-ADB2-409C-A5C3-4EFE2827D9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5E5584-3DA8-4E27-A86D-F667705948F4}"/>
              </a:ext>
            </a:extLst>
          </p:cNvPr>
          <p:cNvSpPr>
            <a:spLocks noGrp="1"/>
          </p:cNvSpPr>
          <p:nvPr>
            <p:ph type="dt" sz="half" idx="10"/>
          </p:nvPr>
        </p:nvSpPr>
        <p:spPr/>
        <p:txBody>
          <a:bodyPr/>
          <a:lstStyle/>
          <a:p>
            <a:fld id="{5C57D9A9-B90D-4C0E-A793-F441F67F998C}" type="datetimeFigureOut">
              <a:rPr lang="en-US" smtClean="0"/>
              <a:t>6/26/2019</a:t>
            </a:fld>
            <a:endParaRPr lang="en-US"/>
          </a:p>
        </p:txBody>
      </p:sp>
      <p:sp>
        <p:nvSpPr>
          <p:cNvPr id="8" name="Footer Placeholder 7">
            <a:extLst>
              <a:ext uri="{FF2B5EF4-FFF2-40B4-BE49-F238E27FC236}">
                <a16:creationId xmlns:a16="http://schemas.microsoft.com/office/drawing/2014/main" id="{87A771F6-8188-463B-AE5C-2165AA69F0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5D49A1-CA77-41C0-AA89-A08CFBF51AFE}"/>
              </a:ext>
            </a:extLst>
          </p:cNvPr>
          <p:cNvSpPr>
            <a:spLocks noGrp="1"/>
          </p:cNvSpPr>
          <p:nvPr>
            <p:ph type="sldNum" sz="quarter" idx="12"/>
          </p:nvPr>
        </p:nvSpPr>
        <p:spPr/>
        <p:txBody>
          <a:bodyPr/>
          <a:lstStyle/>
          <a:p>
            <a:fld id="{B45034E0-6E39-4B8B-8A16-D3BFBA3F4D6C}" type="slidenum">
              <a:rPr lang="en-US" smtClean="0"/>
              <a:t>‹#›</a:t>
            </a:fld>
            <a:endParaRPr lang="en-US"/>
          </a:p>
        </p:txBody>
      </p:sp>
    </p:spTree>
    <p:extLst>
      <p:ext uri="{BB962C8B-B14F-4D97-AF65-F5344CB8AC3E}">
        <p14:creationId xmlns:p14="http://schemas.microsoft.com/office/powerpoint/2010/main" val="108365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3E3B-35C2-45F5-AB03-3F458B900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C6BC28-098C-4AA7-A738-FFBA6AEB81AB}"/>
              </a:ext>
            </a:extLst>
          </p:cNvPr>
          <p:cNvSpPr>
            <a:spLocks noGrp="1"/>
          </p:cNvSpPr>
          <p:nvPr>
            <p:ph type="dt" sz="half" idx="10"/>
          </p:nvPr>
        </p:nvSpPr>
        <p:spPr/>
        <p:txBody>
          <a:bodyPr/>
          <a:lstStyle/>
          <a:p>
            <a:fld id="{5C57D9A9-B90D-4C0E-A793-F441F67F998C}" type="datetimeFigureOut">
              <a:rPr lang="en-US" smtClean="0"/>
              <a:t>6/26/2019</a:t>
            </a:fld>
            <a:endParaRPr lang="en-US"/>
          </a:p>
        </p:txBody>
      </p:sp>
      <p:sp>
        <p:nvSpPr>
          <p:cNvPr id="4" name="Footer Placeholder 3">
            <a:extLst>
              <a:ext uri="{FF2B5EF4-FFF2-40B4-BE49-F238E27FC236}">
                <a16:creationId xmlns:a16="http://schemas.microsoft.com/office/drawing/2014/main" id="{03631FF6-1877-44DB-919B-D286F82F5F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359266-2B9E-48E5-92E1-39E26075F4FB}"/>
              </a:ext>
            </a:extLst>
          </p:cNvPr>
          <p:cNvSpPr>
            <a:spLocks noGrp="1"/>
          </p:cNvSpPr>
          <p:nvPr>
            <p:ph type="sldNum" sz="quarter" idx="12"/>
          </p:nvPr>
        </p:nvSpPr>
        <p:spPr/>
        <p:txBody>
          <a:bodyPr/>
          <a:lstStyle/>
          <a:p>
            <a:fld id="{B45034E0-6E39-4B8B-8A16-D3BFBA3F4D6C}" type="slidenum">
              <a:rPr lang="en-US" smtClean="0"/>
              <a:t>‹#›</a:t>
            </a:fld>
            <a:endParaRPr lang="en-US"/>
          </a:p>
        </p:txBody>
      </p:sp>
    </p:spTree>
    <p:extLst>
      <p:ext uri="{BB962C8B-B14F-4D97-AF65-F5344CB8AC3E}">
        <p14:creationId xmlns:p14="http://schemas.microsoft.com/office/powerpoint/2010/main" val="335309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BBEFD0-7887-40C8-9E0C-5C0574F6451B}"/>
              </a:ext>
            </a:extLst>
          </p:cNvPr>
          <p:cNvSpPr>
            <a:spLocks noGrp="1"/>
          </p:cNvSpPr>
          <p:nvPr>
            <p:ph type="dt" sz="half" idx="10"/>
          </p:nvPr>
        </p:nvSpPr>
        <p:spPr/>
        <p:txBody>
          <a:bodyPr/>
          <a:lstStyle/>
          <a:p>
            <a:fld id="{5C57D9A9-B90D-4C0E-A793-F441F67F998C}" type="datetimeFigureOut">
              <a:rPr lang="en-US" smtClean="0"/>
              <a:t>6/26/2019</a:t>
            </a:fld>
            <a:endParaRPr lang="en-US"/>
          </a:p>
        </p:txBody>
      </p:sp>
      <p:sp>
        <p:nvSpPr>
          <p:cNvPr id="3" name="Footer Placeholder 2">
            <a:extLst>
              <a:ext uri="{FF2B5EF4-FFF2-40B4-BE49-F238E27FC236}">
                <a16:creationId xmlns:a16="http://schemas.microsoft.com/office/drawing/2014/main" id="{2F994B5C-FA9D-4EC5-B8A4-C43E6F670B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4FF354-7291-4934-BDE2-31CE8E671162}"/>
              </a:ext>
            </a:extLst>
          </p:cNvPr>
          <p:cNvSpPr>
            <a:spLocks noGrp="1"/>
          </p:cNvSpPr>
          <p:nvPr>
            <p:ph type="sldNum" sz="quarter" idx="12"/>
          </p:nvPr>
        </p:nvSpPr>
        <p:spPr/>
        <p:txBody>
          <a:bodyPr/>
          <a:lstStyle/>
          <a:p>
            <a:fld id="{B45034E0-6E39-4B8B-8A16-D3BFBA3F4D6C}" type="slidenum">
              <a:rPr lang="en-US" smtClean="0"/>
              <a:t>‹#›</a:t>
            </a:fld>
            <a:endParaRPr lang="en-US"/>
          </a:p>
        </p:txBody>
      </p:sp>
    </p:spTree>
    <p:extLst>
      <p:ext uri="{BB962C8B-B14F-4D97-AF65-F5344CB8AC3E}">
        <p14:creationId xmlns:p14="http://schemas.microsoft.com/office/powerpoint/2010/main" val="1916297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A1F4-DF9F-4571-9CD4-931A46693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89D061-7AD8-4DC0-8203-9D5453DCDB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9E4D53-229A-42C8-9775-30D56AFBB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0BBE3B-59E4-475F-BD6C-20FEFC504578}"/>
              </a:ext>
            </a:extLst>
          </p:cNvPr>
          <p:cNvSpPr>
            <a:spLocks noGrp="1"/>
          </p:cNvSpPr>
          <p:nvPr>
            <p:ph type="dt" sz="half" idx="10"/>
          </p:nvPr>
        </p:nvSpPr>
        <p:spPr/>
        <p:txBody>
          <a:bodyPr/>
          <a:lstStyle/>
          <a:p>
            <a:fld id="{5C57D9A9-B90D-4C0E-A793-F441F67F998C}" type="datetimeFigureOut">
              <a:rPr lang="en-US" smtClean="0"/>
              <a:t>6/26/2019</a:t>
            </a:fld>
            <a:endParaRPr lang="en-US"/>
          </a:p>
        </p:txBody>
      </p:sp>
      <p:sp>
        <p:nvSpPr>
          <p:cNvPr id="6" name="Footer Placeholder 5">
            <a:extLst>
              <a:ext uri="{FF2B5EF4-FFF2-40B4-BE49-F238E27FC236}">
                <a16:creationId xmlns:a16="http://schemas.microsoft.com/office/drawing/2014/main" id="{0205377A-83E6-4034-8A82-A45D7201F7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2E91DC-4623-4FD8-AB30-64B9CAADF349}"/>
              </a:ext>
            </a:extLst>
          </p:cNvPr>
          <p:cNvSpPr>
            <a:spLocks noGrp="1"/>
          </p:cNvSpPr>
          <p:nvPr>
            <p:ph type="sldNum" sz="quarter" idx="12"/>
          </p:nvPr>
        </p:nvSpPr>
        <p:spPr/>
        <p:txBody>
          <a:bodyPr/>
          <a:lstStyle/>
          <a:p>
            <a:fld id="{B45034E0-6E39-4B8B-8A16-D3BFBA3F4D6C}" type="slidenum">
              <a:rPr lang="en-US" smtClean="0"/>
              <a:t>‹#›</a:t>
            </a:fld>
            <a:endParaRPr lang="en-US"/>
          </a:p>
        </p:txBody>
      </p:sp>
    </p:spTree>
    <p:extLst>
      <p:ext uri="{BB962C8B-B14F-4D97-AF65-F5344CB8AC3E}">
        <p14:creationId xmlns:p14="http://schemas.microsoft.com/office/powerpoint/2010/main" val="42026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3B30-5A32-496E-9951-095016833D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605AB7-5B30-4C46-8C1B-2C2A9D3CB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B1D949-0C83-4E9D-96CF-776CA22B8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B63457-6252-4315-8951-EDF735F1895D}"/>
              </a:ext>
            </a:extLst>
          </p:cNvPr>
          <p:cNvSpPr>
            <a:spLocks noGrp="1"/>
          </p:cNvSpPr>
          <p:nvPr>
            <p:ph type="dt" sz="half" idx="10"/>
          </p:nvPr>
        </p:nvSpPr>
        <p:spPr/>
        <p:txBody>
          <a:bodyPr/>
          <a:lstStyle/>
          <a:p>
            <a:fld id="{5C57D9A9-B90D-4C0E-A793-F441F67F998C}" type="datetimeFigureOut">
              <a:rPr lang="en-US" smtClean="0"/>
              <a:t>6/26/2019</a:t>
            </a:fld>
            <a:endParaRPr lang="en-US"/>
          </a:p>
        </p:txBody>
      </p:sp>
      <p:sp>
        <p:nvSpPr>
          <p:cNvPr id="6" name="Footer Placeholder 5">
            <a:extLst>
              <a:ext uri="{FF2B5EF4-FFF2-40B4-BE49-F238E27FC236}">
                <a16:creationId xmlns:a16="http://schemas.microsoft.com/office/drawing/2014/main" id="{9F9C2EC5-597A-481F-A9B5-87C0E94158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10335C-EC47-44F9-968A-DA26A76EE968}"/>
              </a:ext>
            </a:extLst>
          </p:cNvPr>
          <p:cNvSpPr>
            <a:spLocks noGrp="1"/>
          </p:cNvSpPr>
          <p:nvPr>
            <p:ph type="sldNum" sz="quarter" idx="12"/>
          </p:nvPr>
        </p:nvSpPr>
        <p:spPr/>
        <p:txBody>
          <a:bodyPr/>
          <a:lstStyle/>
          <a:p>
            <a:fld id="{B45034E0-6E39-4B8B-8A16-D3BFBA3F4D6C}" type="slidenum">
              <a:rPr lang="en-US" smtClean="0"/>
              <a:t>‹#›</a:t>
            </a:fld>
            <a:endParaRPr lang="en-US"/>
          </a:p>
        </p:txBody>
      </p:sp>
    </p:spTree>
    <p:extLst>
      <p:ext uri="{BB962C8B-B14F-4D97-AF65-F5344CB8AC3E}">
        <p14:creationId xmlns:p14="http://schemas.microsoft.com/office/powerpoint/2010/main" val="2870137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ags" Target="../tags/tag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9F8BE0-80B9-499C-A736-1396C3421B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C37031-761A-4D4B-BE2F-9D53D00D67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1BCDD-06CE-42DE-9A71-9FDDABBDB8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7D9A9-B90D-4C0E-A793-F441F67F998C}" type="datetimeFigureOut">
              <a:rPr lang="en-US" smtClean="0"/>
              <a:t>6/26/2019</a:t>
            </a:fld>
            <a:endParaRPr lang="en-US"/>
          </a:p>
        </p:txBody>
      </p:sp>
      <p:sp>
        <p:nvSpPr>
          <p:cNvPr id="5" name="Footer Placeholder 4">
            <a:extLst>
              <a:ext uri="{FF2B5EF4-FFF2-40B4-BE49-F238E27FC236}">
                <a16:creationId xmlns:a16="http://schemas.microsoft.com/office/drawing/2014/main" id="{7B251623-CD12-4237-B641-374770F4AA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1F6C27-B207-424D-B155-59A18AEFC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034E0-6E39-4B8B-8A16-D3BFBA3F4D6C}" type="slidenum">
              <a:rPr lang="en-US" smtClean="0"/>
              <a:t>‹#›</a:t>
            </a:fld>
            <a:endParaRPr lang="en-US"/>
          </a:p>
        </p:txBody>
      </p:sp>
    </p:spTree>
    <p:extLst>
      <p:ext uri="{BB962C8B-B14F-4D97-AF65-F5344CB8AC3E}">
        <p14:creationId xmlns:p14="http://schemas.microsoft.com/office/powerpoint/2010/main" val="171316504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3672" y="401144"/>
            <a:ext cx="10987907" cy="738678"/>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463671" y="6444096"/>
            <a:ext cx="393294" cy="320040"/>
          </a:xfrm>
          <a:prstGeom prst="rect">
            <a:avLst/>
          </a:prstGeom>
        </p:spPr>
        <p:txBody>
          <a:bodyPr vert="horz" lIns="91440" tIns="45720" rIns="91440" bIns="45720" rtlCol="0" anchor="ctr"/>
          <a:lstStyle>
            <a:lvl1pPr algn="l">
              <a:lnSpc>
                <a:spcPct val="85000"/>
              </a:lnSpc>
              <a:spcAft>
                <a:spcPts val="600"/>
              </a:spcAft>
              <a:defRPr sz="900" b="1" i="0">
                <a:solidFill>
                  <a:schemeClr val="tx1"/>
                </a:solidFill>
                <a:latin typeface="Arial" panose="020B0604020202020204" pitchFamily="34" charset="0"/>
                <a:cs typeface="Arial" panose="020B0604020202020204" pitchFamily="34" charset="0"/>
              </a:defRPr>
            </a:lvl1pPr>
          </a:lstStyle>
          <a:p>
            <a:fld id="{E0945A5B-6FD1-4E75-90E0-1022EA54FCBA}" type="slidenum">
              <a:rPr lang="en-US" smtClean="0"/>
              <a:pPr/>
              <a:t>‹#›</a:t>
            </a:fld>
            <a:endParaRPr lang="en-US" dirty="0"/>
          </a:p>
        </p:txBody>
      </p:sp>
      <p:sp>
        <p:nvSpPr>
          <p:cNvPr id="7" name="Text Placeholder 2"/>
          <p:cNvSpPr>
            <a:spLocks noGrp="1"/>
          </p:cNvSpPr>
          <p:nvPr>
            <p:ph type="body" idx="1"/>
          </p:nvPr>
        </p:nvSpPr>
        <p:spPr>
          <a:xfrm>
            <a:off x="466465" y="1545336"/>
            <a:ext cx="11627084" cy="45537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29"/>
    </p:custDataLst>
    <p:extLst>
      <p:ext uri="{BB962C8B-B14F-4D97-AF65-F5344CB8AC3E}">
        <p14:creationId xmlns:p14="http://schemas.microsoft.com/office/powerpoint/2010/main" val="4266458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ransition spd="med">
    <p:fade/>
  </p:transition>
  <p:hf hdr="0" ftr="0" dt="0"/>
  <p:txStyles>
    <p:titleStyle>
      <a:lvl1pPr algn="l" defTabSz="914400" rtl="0" eaLnBrk="1" latinLnBrk="0" hangingPunct="1">
        <a:lnSpc>
          <a:spcPct val="85000"/>
        </a:lnSpc>
        <a:spcBef>
          <a:spcPts val="0"/>
        </a:spcBef>
        <a:spcAft>
          <a:spcPts val="600"/>
        </a:spcAft>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85000"/>
        </a:lnSpc>
        <a:spcBef>
          <a:spcPts val="0"/>
        </a:spcBef>
        <a:spcAft>
          <a:spcPts val="600"/>
        </a:spcAft>
        <a:buClr>
          <a:schemeClr val="accent1"/>
        </a:buClr>
        <a:buSzPct val="80000"/>
        <a:buFont typeface="Wingdings 3" pitchFamily="18" charset="2"/>
        <a:buNone/>
        <a:defRPr sz="2200" b="1" kern="1200">
          <a:solidFill>
            <a:schemeClr val="tx1"/>
          </a:solidFill>
          <a:latin typeface="+mj-lt"/>
          <a:ea typeface="+mn-ea"/>
          <a:cs typeface="Levenim MT" panose="02010502060101010101" pitchFamily="2" charset="-79"/>
        </a:defRPr>
      </a:lvl1pPr>
      <a:lvl2pPr marL="292100" indent="-292100" algn="l" defTabSz="914400" rtl="0" eaLnBrk="1" latinLnBrk="0" hangingPunct="1">
        <a:lnSpc>
          <a:spcPct val="85000"/>
        </a:lnSpc>
        <a:spcBef>
          <a:spcPts val="0"/>
        </a:spcBef>
        <a:spcAft>
          <a:spcPts val="600"/>
        </a:spcAft>
        <a:buClr>
          <a:schemeClr val="tx1"/>
        </a:buClr>
        <a:buSzPct val="100000"/>
        <a:buFontTx/>
        <a:buBlip>
          <a:blip r:embed="rId30"/>
        </a:buBlip>
        <a:defRPr lang="en-US" sz="1800" b="1" kern="1200" dirty="0" smtClean="0">
          <a:solidFill>
            <a:schemeClr val="tx1"/>
          </a:solidFill>
          <a:latin typeface="+mj-lt"/>
          <a:ea typeface="+mn-ea"/>
          <a:cs typeface="Levenim MT" panose="02010502060101010101" pitchFamily="2" charset="-79"/>
        </a:defRPr>
      </a:lvl2pPr>
      <a:lvl3pPr marL="342900" indent="-16827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600" b="1" kern="1200">
          <a:solidFill>
            <a:schemeClr val="tx1"/>
          </a:solidFill>
          <a:latin typeface="+mj-lt"/>
          <a:ea typeface="+mn-ea"/>
          <a:cs typeface="Levenim MT" panose="02010502060101010101" pitchFamily="2" charset="-79"/>
        </a:defRPr>
      </a:lvl3pPr>
      <a:lvl4pPr marL="5175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tabLst/>
        <a:defRPr sz="1400" b="1" kern="1200">
          <a:solidFill>
            <a:schemeClr val="tx1"/>
          </a:solidFill>
          <a:latin typeface="+mj-lt"/>
          <a:ea typeface="+mn-ea"/>
          <a:cs typeface="Levenim MT" panose="02010502060101010101" pitchFamily="2" charset="-79"/>
        </a:defRPr>
      </a:lvl4pPr>
      <a:lvl5pPr marL="7461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200" b="1" kern="1200">
          <a:solidFill>
            <a:schemeClr val="tx1"/>
          </a:solidFill>
          <a:latin typeface="+mj-lt"/>
          <a:ea typeface="+mn-ea"/>
          <a:cs typeface="Levenim MT" panose="02010502060101010101"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jpg"/><Relationship Id="rId3" Type="http://schemas.openxmlformats.org/officeDocument/2006/relationships/image" Target="../media/image17.tiff"/><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image" Target="../media/image1.png"/><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tiff"/><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jp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microsoft.com/office/2007/relationships/hdphoto" Target="../media/hdphoto1.wdp"/><Relationship Id="rId2" Type="http://schemas.openxmlformats.org/officeDocument/2006/relationships/image" Target="../media/image50.jpeg"/><Relationship Id="rId1" Type="http://schemas.openxmlformats.org/officeDocument/2006/relationships/slideLayout" Target="../slideLayouts/slideLayout14.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jpeg"/><Relationship Id="rId9"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png"/><Relationship Id="rId12" Type="http://schemas.openxmlformats.org/officeDocument/2006/relationships/image" Target="../media/image60.png"/><Relationship Id="rId2" Type="http://schemas.openxmlformats.org/officeDocument/2006/relationships/image" Target="../media/image57.png"/><Relationship Id="rId1" Type="http://schemas.openxmlformats.org/officeDocument/2006/relationships/slideLayout" Target="../slideLayouts/slideLayout14.xml"/><Relationship Id="rId6" Type="http://schemas.openxmlformats.org/officeDocument/2006/relationships/image" Target="../media/image53.png"/><Relationship Id="rId11" Type="http://schemas.microsoft.com/office/2007/relationships/hdphoto" Target="../media/hdphoto1.wdp"/><Relationship Id="rId5" Type="http://schemas.openxmlformats.org/officeDocument/2006/relationships/image" Target="../media/image52.jpeg"/><Relationship Id="rId10" Type="http://schemas.openxmlformats.org/officeDocument/2006/relationships/image" Target="../media/image59.png"/><Relationship Id="rId4" Type="http://schemas.openxmlformats.org/officeDocument/2006/relationships/image" Target="../media/image51.png"/><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58.png"/><Relationship Id="rId2" Type="http://schemas.openxmlformats.org/officeDocument/2006/relationships/image" Target="../media/image50.jpeg"/><Relationship Id="rId1" Type="http://schemas.openxmlformats.org/officeDocument/2006/relationships/slideLayout" Target="../slideLayouts/slideLayout14.xml"/><Relationship Id="rId6" Type="http://schemas.openxmlformats.org/officeDocument/2006/relationships/image" Target="../media/image54.png"/><Relationship Id="rId11" Type="http://schemas.openxmlformats.org/officeDocument/2006/relationships/image" Target="../media/image57.png"/><Relationship Id="rId5" Type="http://schemas.openxmlformats.org/officeDocument/2006/relationships/image" Target="../media/image53.png"/><Relationship Id="rId10" Type="http://schemas.microsoft.com/office/2007/relationships/hdphoto" Target="../media/hdphoto1.wdp"/><Relationship Id="rId4" Type="http://schemas.openxmlformats.org/officeDocument/2006/relationships/image" Target="../media/image52.jpeg"/><Relationship Id="rId9"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6.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67.png"/><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ags" Target="../tags/tag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d_Ops_Deck_Melb_201914">
            <a:extLst>
              <a:ext uri="{FF2B5EF4-FFF2-40B4-BE49-F238E27FC236}">
                <a16:creationId xmlns:a16="http://schemas.microsoft.com/office/drawing/2014/main" id="{F531B440-921D-43B5-9226-0614E0214A8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7729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5B8D-CD45-4083-98BF-45CB5C07A182}"/>
              </a:ext>
            </a:extLst>
          </p:cNvPr>
          <p:cNvSpPr>
            <a:spLocks noGrp="1"/>
          </p:cNvSpPr>
          <p:nvPr>
            <p:ph type="title"/>
          </p:nvPr>
        </p:nvSpPr>
        <p:spPr/>
        <p:txBody>
          <a:bodyPr/>
          <a:lstStyle/>
          <a:p>
            <a:r>
              <a:rPr lang="en-US" dirty="0"/>
              <a:t>Global Community, Creating Global Standards</a:t>
            </a:r>
          </a:p>
        </p:txBody>
      </p:sp>
      <p:sp>
        <p:nvSpPr>
          <p:cNvPr id="55" name="TextBox 54">
            <a:extLst>
              <a:ext uri="{FF2B5EF4-FFF2-40B4-BE49-F238E27FC236}">
                <a16:creationId xmlns:a16="http://schemas.microsoft.com/office/drawing/2014/main" id="{6E53F653-AB13-474A-AFC4-BBE76D5EA20E}"/>
              </a:ext>
            </a:extLst>
          </p:cNvPr>
          <p:cNvSpPr txBox="1"/>
          <p:nvPr/>
        </p:nvSpPr>
        <p:spPr>
          <a:xfrm>
            <a:off x="8899403" y="3521036"/>
            <a:ext cx="2525279" cy="567580"/>
          </a:xfrm>
          <a:prstGeom prst="rect">
            <a:avLst/>
          </a:prstGeom>
          <a:noFill/>
          <a:effectLst/>
        </p:spPr>
        <p:txBody>
          <a:bodyPr wrap="square" lIns="45720" rIns="45720" rtlCol="0">
            <a:noAutofit/>
          </a:bodyPr>
          <a:lstStyle/>
          <a:p>
            <a:pPr algn="ctr">
              <a:lnSpc>
                <a:spcPct val="85000"/>
              </a:lnSpc>
              <a:spcBef>
                <a:spcPts val="700"/>
              </a:spcBef>
            </a:pPr>
            <a:r>
              <a:rPr lang="en-US" dirty="0">
                <a:solidFill>
                  <a:srgbClr val="EE3224"/>
                </a:solidFill>
                <a:latin typeface="Arial"/>
              </a:rPr>
              <a:t>*</a:t>
            </a:r>
            <a:r>
              <a:rPr lang="en-US" sz="1400" dirty="0">
                <a:solidFill>
                  <a:prstClr val="black"/>
                </a:solidFill>
                <a:latin typeface="Arial"/>
              </a:rPr>
              <a:t> </a:t>
            </a:r>
            <a:r>
              <a:rPr lang="en-US" sz="1600" dirty="0">
                <a:solidFill>
                  <a:prstClr val="black"/>
                </a:solidFill>
                <a:latin typeface="Arial"/>
              </a:rPr>
              <a:t>Local/regional IABs supporting Tech Lab</a:t>
            </a:r>
            <a:endParaRPr lang="en-US" sz="1400" dirty="0">
              <a:solidFill>
                <a:prstClr val="black"/>
              </a:solidFill>
              <a:latin typeface="Arial"/>
            </a:endParaRPr>
          </a:p>
        </p:txBody>
      </p:sp>
      <p:sp>
        <p:nvSpPr>
          <p:cNvPr id="56" name="Text Placeholder 4">
            <a:extLst>
              <a:ext uri="{FF2B5EF4-FFF2-40B4-BE49-F238E27FC236}">
                <a16:creationId xmlns:a16="http://schemas.microsoft.com/office/drawing/2014/main" id="{F6A71EF1-A980-46CC-BA87-5038785447EB}"/>
              </a:ext>
            </a:extLst>
          </p:cNvPr>
          <p:cNvSpPr txBox="1">
            <a:spLocks/>
          </p:cNvSpPr>
          <p:nvPr/>
        </p:nvSpPr>
        <p:spPr>
          <a:xfrm>
            <a:off x="8876792" y="2370143"/>
            <a:ext cx="2570503" cy="1021393"/>
          </a:xfrm>
          <a:prstGeom prst="rect">
            <a:avLst/>
          </a:prstGeom>
          <a:solidFill>
            <a:schemeClr val="accent1"/>
          </a:solidFill>
        </p:spPr>
        <p:txBody>
          <a:bodyPr/>
          <a:lstStyle>
            <a:lvl1pPr marL="0" indent="0" algn="l" defTabSz="914400" rtl="0" eaLnBrk="1" latinLnBrk="0" hangingPunct="1">
              <a:lnSpc>
                <a:spcPct val="85000"/>
              </a:lnSpc>
              <a:spcBef>
                <a:spcPts val="0"/>
              </a:spcBef>
              <a:spcAft>
                <a:spcPts val="600"/>
              </a:spcAft>
              <a:buClr>
                <a:schemeClr val="accent1"/>
              </a:buClr>
              <a:buSzPct val="80000"/>
              <a:buFont typeface="Wingdings 3" pitchFamily="18" charset="2"/>
              <a:buNone/>
              <a:defRPr sz="2200" b="1" kern="1200">
                <a:solidFill>
                  <a:schemeClr val="tx1"/>
                </a:solidFill>
                <a:latin typeface="+mj-lt"/>
                <a:ea typeface="+mn-ea"/>
                <a:cs typeface="Levenim MT" panose="02010502060101010101" pitchFamily="2" charset="-79"/>
              </a:defRPr>
            </a:lvl1pPr>
            <a:lvl2pPr marL="292100" indent="-292100" algn="l" defTabSz="914400" rtl="0" eaLnBrk="1" latinLnBrk="0" hangingPunct="1">
              <a:lnSpc>
                <a:spcPct val="85000"/>
              </a:lnSpc>
              <a:spcBef>
                <a:spcPts val="0"/>
              </a:spcBef>
              <a:spcAft>
                <a:spcPts val="600"/>
              </a:spcAft>
              <a:buClr>
                <a:schemeClr val="tx1"/>
              </a:buClr>
              <a:buSzPct val="100000"/>
              <a:buFontTx/>
              <a:buBlip>
                <a:blip r:embed="rId2"/>
              </a:buBlip>
              <a:defRPr lang="en-US" sz="1800" b="1" kern="1200" dirty="0" smtClean="0">
                <a:solidFill>
                  <a:schemeClr val="tx1"/>
                </a:solidFill>
                <a:latin typeface="+mj-lt"/>
                <a:ea typeface="+mn-ea"/>
                <a:cs typeface="Levenim MT" panose="02010502060101010101" pitchFamily="2" charset="-79"/>
              </a:defRPr>
            </a:lvl2pPr>
            <a:lvl3pPr marL="342900" indent="-16827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600" b="1" kern="1200">
                <a:solidFill>
                  <a:schemeClr val="tx1"/>
                </a:solidFill>
                <a:latin typeface="+mj-lt"/>
                <a:ea typeface="+mn-ea"/>
                <a:cs typeface="Levenim MT" panose="02010502060101010101" pitchFamily="2" charset="-79"/>
              </a:defRPr>
            </a:lvl3pPr>
            <a:lvl4pPr marL="5175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tabLst/>
              <a:defRPr sz="1400" b="1" kern="1200">
                <a:solidFill>
                  <a:schemeClr val="tx1"/>
                </a:solidFill>
                <a:latin typeface="+mj-lt"/>
                <a:ea typeface="+mn-ea"/>
                <a:cs typeface="Levenim MT" panose="02010502060101010101" pitchFamily="2" charset="-79"/>
              </a:defRPr>
            </a:lvl4pPr>
            <a:lvl5pPr marL="7461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200" b="1" kern="1200">
                <a:solidFill>
                  <a:schemeClr val="tx1"/>
                </a:solidFill>
                <a:latin typeface="+mj-lt"/>
                <a:ea typeface="+mn-ea"/>
                <a:cs typeface="Levenim MT" panose="02010502060101010101"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Aft>
                <a:spcPts val="0"/>
              </a:spcAft>
              <a:buClr>
                <a:srgbClr val="EE3224"/>
              </a:buClr>
            </a:pPr>
            <a:r>
              <a:rPr lang="en-US" sz="2000" dirty="0">
                <a:solidFill>
                  <a:prstClr val="white"/>
                </a:solidFill>
                <a:latin typeface="Arial"/>
              </a:rPr>
              <a:t>1,000+ companies</a:t>
            </a:r>
          </a:p>
          <a:p>
            <a:pPr algn="ctr">
              <a:lnSpc>
                <a:spcPct val="100000"/>
              </a:lnSpc>
              <a:spcAft>
                <a:spcPts val="0"/>
              </a:spcAft>
              <a:buClr>
                <a:srgbClr val="EE3224"/>
              </a:buClr>
            </a:pPr>
            <a:r>
              <a:rPr lang="en-US" sz="2000" dirty="0">
                <a:solidFill>
                  <a:prstClr val="white"/>
                </a:solidFill>
                <a:latin typeface="Arial"/>
              </a:rPr>
              <a:t>30 working groups</a:t>
            </a:r>
          </a:p>
          <a:p>
            <a:pPr algn="ctr">
              <a:lnSpc>
                <a:spcPct val="100000"/>
              </a:lnSpc>
              <a:spcAft>
                <a:spcPts val="0"/>
              </a:spcAft>
              <a:buClr>
                <a:srgbClr val="EE3224"/>
              </a:buClr>
            </a:pPr>
            <a:r>
              <a:rPr lang="en-US" sz="2000" dirty="0">
                <a:solidFill>
                  <a:prstClr val="white"/>
                </a:solidFill>
                <a:latin typeface="Arial"/>
              </a:rPr>
              <a:t>2,000+ people</a:t>
            </a:r>
          </a:p>
        </p:txBody>
      </p:sp>
      <p:grpSp>
        <p:nvGrpSpPr>
          <p:cNvPr id="57" name="Group 56">
            <a:extLst>
              <a:ext uri="{FF2B5EF4-FFF2-40B4-BE49-F238E27FC236}">
                <a16:creationId xmlns:a16="http://schemas.microsoft.com/office/drawing/2014/main" id="{0D145DE9-14AD-4E9E-9F32-3524E5A47CA5}"/>
              </a:ext>
            </a:extLst>
          </p:cNvPr>
          <p:cNvGrpSpPr/>
          <p:nvPr/>
        </p:nvGrpSpPr>
        <p:grpSpPr>
          <a:xfrm>
            <a:off x="583479" y="1226541"/>
            <a:ext cx="8771246" cy="4310076"/>
            <a:chOff x="94884" y="2085520"/>
            <a:chExt cx="9542276" cy="4688950"/>
          </a:xfrm>
        </p:grpSpPr>
        <p:pic>
          <p:nvPicPr>
            <p:cNvPr id="59" name="Picture 58">
              <a:extLst>
                <a:ext uri="{FF2B5EF4-FFF2-40B4-BE49-F238E27FC236}">
                  <a16:creationId xmlns:a16="http://schemas.microsoft.com/office/drawing/2014/main" id="{99852D95-4C62-495A-A0BD-1709CD98970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4884" y="2085520"/>
              <a:ext cx="9542276" cy="4688950"/>
            </a:xfrm>
            <a:prstGeom prst="rect">
              <a:avLst/>
            </a:prstGeom>
          </p:spPr>
        </p:pic>
        <p:sp>
          <p:nvSpPr>
            <p:cNvPr id="60" name="TextBox 59">
              <a:extLst>
                <a:ext uri="{FF2B5EF4-FFF2-40B4-BE49-F238E27FC236}">
                  <a16:creationId xmlns:a16="http://schemas.microsoft.com/office/drawing/2014/main" id="{76A82948-B149-4B28-992C-4B0B790223F6}"/>
                </a:ext>
              </a:extLst>
            </p:cNvPr>
            <p:cNvSpPr txBox="1"/>
            <p:nvPr/>
          </p:nvSpPr>
          <p:spPr>
            <a:xfrm>
              <a:off x="1807912" y="3837928"/>
              <a:ext cx="292100" cy="260919"/>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61" name="TextBox 60">
              <a:extLst>
                <a:ext uri="{FF2B5EF4-FFF2-40B4-BE49-F238E27FC236}">
                  <a16:creationId xmlns:a16="http://schemas.microsoft.com/office/drawing/2014/main" id="{1D81FDD2-DE31-44EE-A177-48A79EC8C51A}"/>
                </a:ext>
              </a:extLst>
            </p:cNvPr>
            <p:cNvSpPr txBox="1"/>
            <p:nvPr/>
          </p:nvSpPr>
          <p:spPr>
            <a:xfrm>
              <a:off x="2439752" y="3414237"/>
              <a:ext cx="292100" cy="260919"/>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62" name="TextBox 61">
              <a:extLst>
                <a:ext uri="{FF2B5EF4-FFF2-40B4-BE49-F238E27FC236}">
                  <a16:creationId xmlns:a16="http://schemas.microsoft.com/office/drawing/2014/main" id="{24ED7FA3-F4F3-4AB6-B9BA-D302AF776942}"/>
                </a:ext>
              </a:extLst>
            </p:cNvPr>
            <p:cNvSpPr txBox="1"/>
            <p:nvPr/>
          </p:nvSpPr>
          <p:spPr>
            <a:xfrm>
              <a:off x="1332640" y="3393451"/>
              <a:ext cx="292100" cy="260919"/>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63" name="TextBox 62">
              <a:extLst>
                <a:ext uri="{FF2B5EF4-FFF2-40B4-BE49-F238E27FC236}">
                  <a16:creationId xmlns:a16="http://schemas.microsoft.com/office/drawing/2014/main" id="{499188BA-7878-4267-BFCB-B0052212B925}"/>
                </a:ext>
              </a:extLst>
            </p:cNvPr>
            <p:cNvSpPr txBox="1"/>
            <p:nvPr/>
          </p:nvSpPr>
          <p:spPr>
            <a:xfrm>
              <a:off x="5055063" y="3335950"/>
              <a:ext cx="167279" cy="187961"/>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64" name="TextBox 63">
              <a:extLst>
                <a:ext uri="{FF2B5EF4-FFF2-40B4-BE49-F238E27FC236}">
                  <a16:creationId xmlns:a16="http://schemas.microsoft.com/office/drawing/2014/main" id="{62BC523F-F0D7-4303-8718-3E3AC21E87AE}"/>
                </a:ext>
              </a:extLst>
            </p:cNvPr>
            <p:cNvSpPr txBox="1"/>
            <p:nvPr/>
          </p:nvSpPr>
          <p:spPr>
            <a:xfrm>
              <a:off x="2393472" y="3155588"/>
              <a:ext cx="292100" cy="223585"/>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65" name="TextBox 64">
              <a:extLst>
                <a:ext uri="{FF2B5EF4-FFF2-40B4-BE49-F238E27FC236}">
                  <a16:creationId xmlns:a16="http://schemas.microsoft.com/office/drawing/2014/main" id="{575FEF0F-6870-4F28-BA2D-DA7F268BB215}"/>
                </a:ext>
              </a:extLst>
            </p:cNvPr>
            <p:cNvSpPr txBox="1"/>
            <p:nvPr/>
          </p:nvSpPr>
          <p:spPr>
            <a:xfrm>
              <a:off x="4265892" y="3255390"/>
              <a:ext cx="292100" cy="260919"/>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66" name="TextBox 65">
              <a:extLst>
                <a:ext uri="{FF2B5EF4-FFF2-40B4-BE49-F238E27FC236}">
                  <a16:creationId xmlns:a16="http://schemas.microsoft.com/office/drawing/2014/main" id="{0FA5179B-FE38-42CD-99C6-6DD640E95236}"/>
                </a:ext>
              </a:extLst>
            </p:cNvPr>
            <p:cNvSpPr txBox="1"/>
            <p:nvPr/>
          </p:nvSpPr>
          <p:spPr>
            <a:xfrm>
              <a:off x="4796350" y="2744322"/>
              <a:ext cx="158556" cy="152240"/>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67" name="TextBox 66">
              <a:extLst>
                <a:ext uri="{FF2B5EF4-FFF2-40B4-BE49-F238E27FC236}">
                  <a16:creationId xmlns:a16="http://schemas.microsoft.com/office/drawing/2014/main" id="{1E156085-8923-42B5-810D-080A786EE571}"/>
                </a:ext>
              </a:extLst>
            </p:cNvPr>
            <p:cNvSpPr txBox="1"/>
            <p:nvPr/>
          </p:nvSpPr>
          <p:spPr>
            <a:xfrm>
              <a:off x="4835906" y="3216753"/>
              <a:ext cx="292100" cy="260919"/>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68" name="TextBox 67">
              <a:extLst>
                <a:ext uri="{FF2B5EF4-FFF2-40B4-BE49-F238E27FC236}">
                  <a16:creationId xmlns:a16="http://schemas.microsoft.com/office/drawing/2014/main" id="{F1ACB54A-B527-4336-9799-D64514DA30E3}"/>
                </a:ext>
              </a:extLst>
            </p:cNvPr>
            <p:cNvSpPr txBox="1"/>
            <p:nvPr/>
          </p:nvSpPr>
          <p:spPr>
            <a:xfrm>
              <a:off x="4250901" y="2870947"/>
              <a:ext cx="281094" cy="51509"/>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69" name="TextBox 68">
              <a:extLst>
                <a:ext uri="{FF2B5EF4-FFF2-40B4-BE49-F238E27FC236}">
                  <a16:creationId xmlns:a16="http://schemas.microsoft.com/office/drawing/2014/main" id="{E16DE893-29BA-4CF2-AE47-08443EA25535}"/>
                </a:ext>
              </a:extLst>
            </p:cNvPr>
            <p:cNvSpPr txBox="1"/>
            <p:nvPr/>
          </p:nvSpPr>
          <p:spPr>
            <a:xfrm>
              <a:off x="4522216" y="3019067"/>
              <a:ext cx="215322" cy="196045"/>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70" name="TextBox 69">
              <a:extLst>
                <a:ext uri="{FF2B5EF4-FFF2-40B4-BE49-F238E27FC236}">
                  <a16:creationId xmlns:a16="http://schemas.microsoft.com/office/drawing/2014/main" id="{5351E60C-C83F-4869-A10B-308FBE875BD7}"/>
                </a:ext>
              </a:extLst>
            </p:cNvPr>
            <p:cNvSpPr txBox="1"/>
            <p:nvPr/>
          </p:nvSpPr>
          <p:spPr>
            <a:xfrm>
              <a:off x="4689536" y="2898774"/>
              <a:ext cx="178487" cy="194372"/>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71" name="TextBox 70">
              <a:extLst>
                <a:ext uri="{FF2B5EF4-FFF2-40B4-BE49-F238E27FC236}">
                  <a16:creationId xmlns:a16="http://schemas.microsoft.com/office/drawing/2014/main" id="{EFDDF446-BDAA-4C2A-9128-E51184E9ED96}"/>
                </a:ext>
              </a:extLst>
            </p:cNvPr>
            <p:cNvSpPr txBox="1"/>
            <p:nvPr/>
          </p:nvSpPr>
          <p:spPr>
            <a:xfrm>
              <a:off x="4902033" y="2629741"/>
              <a:ext cx="224239" cy="173927"/>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72" name="TextBox 71">
              <a:extLst>
                <a:ext uri="{FF2B5EF4-FFF2-40B4-BE49-F238E27FC236}">
                  <a16:creationId xmlns:a16="http://schemas.microsoft.com/office/drawing/2014/main" id="{E56B43A3-4F17-43DE-8447-0DB8F03E4A19}"/>
                </a:ext>
              </a:extLst>
            </p:cNvPr>
            <p:cNvSpPr txBox="1"/>
            <p:nvPr/>
          </p:nvSpPr>
          <p:spPr>
            <a:xfrm>
              <a:off x="5478219" y="2775212"/>
              <a:ext cx="292100" cy="260919"/>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73" name="TextBox 72">
              <a:extLst>
                <a:ext uri="{FF2B5EF4-FFF2-40B4-BE49-F238E27FC236}">
                  <a16:creationId xmlns:a16="http://schemas.microsoft.com/office/drawing/2014/main" id="{FDE9EB78-EBA3-477D-BEF2-612766917CAD}"/>
                </a:ext>
              </a:extLst>
            </p:cNvPr>
            <p:cNvSpPr txBox="1"/>
            <p:nvPr/>
          </p:nvSpPr>
          <p:spPr>
            <a:xfrm>
              <a:off x="9103850" y="5809385"/>
              <a:ext cx="292100" cy="309314"/>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74" name="TextBox 73">
              <a:extLst>
                <a:ext uri="{FF2B5EF4-FFF2-40B4-BE49-F238E27FC236}">
                  <a16:creationId xmlns:a16="http://schemas.microsoft.com/office/drawing/2014/main" id="{E25FF1B4-A497-4836-AB6F-1485F08346DA}"/>
                </a:ext>
              </a:extLst>
            </p:cNvPr>
            <p:cNvSpPr txBox="1"/>
            <p:nvPr/>
          </p:nvSpPr>
          <p:spPr>
            <a:xfrm>
              <a:off x="7515006" y="3312047"/>
              <a:ext cx="292100" cy="260919"/>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75" name="TextBox 74">
              <a:extLst>
                <a:ext uri="{FF2B5EF4-FFF2-40B4-BE49-F238E27FC236}">
                  <a16:creationId xmlns:a16="http://schemas.microsoft.com/office/drawing/2014/main" id="{99A19B1A-3B0A-4F82-A26A-037719C1378F}"/>
                </a:ext>
              </a:extLst>
            </p:cNvPr>
            <p:cNvSpPr txBox="1"/>
            <p:nvPr/>
          </p:nvSpPr>
          <p:spPr>
            <a:xfrm>
              <a:off x="4575117" y="2936606"/>
              <a:ext cx="242292" cy="136230"/>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76" name="TextBox 75">
              <a:extLst>
                <a:ext uri="{FF2B5EF4-FFF2-40B4-BE49-F238E27FC236}">
                  <a16:creationId xmlns:a16="http://schemas.microsoft.com/office/drawing/2014/main" id="{66E93F96-C3A2-44CE-913B-754CAABCABE5}"/>
                </a:ext>
              </a:extLst>
            </p:cNvPr>
            <p:cNvSpPr txBox="1"/>
            <p:nvPr/>
          </p:nvSpPr>
          <p:spPr>
            <a:xfrm>
              <a:off x="4453636" y="2866022"/>
              <a:ext cx="292100" cy="260919"/>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77" name="TextBox 76">
              <a:extLst>
                <a:ext uri="{FF2B5EF4-FFF2-40B4-BE49-F238E27FC236}">
                  <a16:creationId xmlns:a16="http://schemas.microsoft.com/office/drawing/2014/main" id="{8AACD401-FB8D-427B-945D-D07E97590C17}"/>
                </a:ext>
              </a:extLst>
            </p:cNvPr>
            <p:cNvSpPr txBox="1"/>
            <p:nvPr/>
          </p:nvSpPr>
          <p:spPr>
            <a:xfrm>
              <a:off x="4840297" y="2996315"/>
              <a:ext cx="150790" cy="159273"/>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78" name="TextBox 77">
              <a:extLst>
                <a:ext uri="{FF2B5EF4-FFF2-40B4-BE49-F238E27FC236}">
                  <a16:creationId xmlns:a16="http://schemas.microsoft.com/office/drawing/2014/main" id="{F3892A2F-B79A-45EE-9ED3-D8779B62455B}"/>
                </a:ext>
              </a:extLst>
            </p:cNvPr>
            <p:cNvSpPr txBox="1"/>
            <p:nvPr/>
          </p:nvSpPr>
          <p:spPr>
            <a:xfrm>
              <a:off x="4875064" y="2873764"/>
              <a:ext cx="281009" cy="174939"/>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79" name="TextBox 78">
              <a:extLst>
                <a:ext uri="{FF2B5EF4-FFF2-40B4-BE49-F238E27FC236}">
                  <a16:creationId xmlns:a16="http://schemas.microsoft.com/office/drawing/2014/main" id="{EC716D23-64F5-4D0D-9D7E-1F9A8ACC3488}"/>
                </a:ext>
              </a:extLst>
            </p:cNvPr>
            <p:cNvSpPr txBox="1"/>
            <p:nvPr/>
          </p:nvSpPr>
          <p:spPr>
            <a:xfrm>
              <a:off x="8109839" y="3375943"/>
              <a:ext cx="292100" cy="260919"/>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80" name="TextBox 79">
              <a:extLst>
                <a:ext uri="{FF2B5EF4-FFF2-40B4-BE49-F238E27FC236}">
                  <a16:creationId xmlns:a16="http://schemas.microsoft.com/office/drawing/2014/main" id="{33C05947-05EE-4194-80DB-03D70005FEA2}"/>
                </a:ext>
              </a:extLst>
            </p:cNvPr>
            <p:cNvSpPr txBox="1"/>
            <p:nvPr/>
          </p:nvSpPr>
          <p:spPr>
            <a:xfrm>
              <a:off x="2554330" y="4403356"/>
              <a:ext cx="292100" cy="260919"/>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81" name="TextBox 80">
              <a:extLst>
                <a:ext uri="{FF2B5EF4-FFF2-40B4-BE49-F238E27FC236}">
                  <a16:creationId xmlns:a16="http://schemas.microsoft.com/office/drawing/2014/main" id="{F0E7E141-C0CE-4804-8701-88C3981D5307}"/>
                </a:ext>
              </a:extLst>
            </p:cNvPr>
            <p:cNvSpPr txBox="1"/>
            <p:nvPr/>
          </p:nvSpPr>
          <p:spPr>
            <a:xfrm>
              <a:off x="2524334" y="4989095"/>
              <a:ext cx="292100" cy="260919"/>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82" name="TextBox 81">
              <a:extLst>
                <a:ext uri="{FF2B5EF4-FFF2-40B4-BE49-F238E27FC236}">
                  <a16:creationId xmlns:a16="http://schemas.microsoft.com/office/drawing/2014/main" id="{8CF9374B-D34B-40C1-A182-BF3BBFF3DCCC}"/>
                </a:ext>
              </a:extLst>
            </p:cNvPr>
            <p:cNvSpPr txBox="1"/>
            <p:nvPr/>
          </p:nvSpPr>
          <p:spPr>
            <a:xfrm flipH="1">
              <a:off x="2614104" y="5724764"/>
              <a:ext cx="458343" cy="124175"/>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83" name="TextBox 82">
              <a:extLst>
                <a:ext uri="{FF2B5EF4-FFF2-40B4-BE49-F238E27FC236}">
                  <a16:creationId xmlns:a16="http://schemas.microsoft.com/office/drawing/2014/main" id="{33596D32-692D-4732-B377-487DE0A95682}"/>
                </a:ext>
              </a:extLst>
            </p:cNvPr>
            <p:cNvSpPr txBox="1"/>
            <p:nvPr/>
          </p:nvSpPr>
          <p:spPr>
            <a:xfrm>
              <a:off x="2451898" y="4704411"/>
              <a:ext cx="292100" cy="260919"/>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84" name="TextBox 83">
              <a:extLst>
                <a:ext uri="{FF2B5EF4-FFF2-40B4-BE49-F238E27FC236}">
                  <a16:creationId xmlns:a16="http://schemas.microsoft.com/office/drawing/2014/main" id="{A986754F-16B2-4DA6-BC90-822B7B652497}"/>
                </a:ext>
              </a:extLst>
            </p:cNvPr>
            <p:cNvSpPr txBox="1"/>
            <p:nvPr/>
          </p:nvSpPr>
          <p:spPr>
            <a:xfrm>
              <a:off x="8412572" y="5594304"/>
              <a:ext cx="292100" cy="260919"/>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85" name="TextBox 84">
              <a:extLst>
                <a:ext uri="{FF2B5EF4-FFF2-40B4-BE49-F238E27FC236}">
                  <a16:creationId xmlns:a16="http://schemas.microsoft.com/office/drawing/2014/main" id="{7750FCD2-CD78-4CA7-BD99-8473E75EFBBC}"/>
                </a:ext>
              </a:extLst>
            </p:cNvPr>
            <p:cNvSpPr txBox="1"/>
            <p:nvPr/>
          </p:nvSpPr>
          <p:spPr>
            <a:xfrm>
              <a:off x="2843276" y="5818738"/>
              <a:ext cx="292100" cy="260919"/>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86" name="TextBox 85">
              <a:extLst>
                <a:ext uri="{FF2B5EF4-FFF2-40B4-BE49-F238E27FC236}">
                  <a16:creationId xmlns:a16="http://schemas.microsoft.com/office/drawing/2014/main" id="{406210D4-3B11-40DC-834E-824CFBFD5347}"/>
                </a:ext>
              </a:extLst>
            </p:cNvPr>
            <p:cNvSpPr txBox="1"/>
            <p:nvPr/>
          </p:nvSpPr>
          <p:spPr>
            <a:xfrm>
              <a:off x="2717419" y="5953012"/>
              <a:ext cx="292100" cy="260919"/>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87" name="TextBox 86">
              <a:extLst>
                <a:ext uri="{FF2B5EF4-FFF2-40B4-BE49-F238E27FC236}">
                  <a16:creationId xmlns:a16="http://schemas.microsoft.com/office/drawing/2014/main" id="{82BEAD57-B968-4C36-A0F5-9D9AAEA7D8EE}"/>
                </a:ext>
              </a:extLst>
            </p:cNvPr>
            <p:cNvSpPr txBox="1"/>
            <p:nvPr/>
          </p:nvSpPr>
          <p:spPr>
            <a:xfrm>
              <a:off x="1260576" y="3153318"/>
              <a:ext cx="292100" cy="260919"/>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88" name="TextBox 87">
              <a:extLst>
                <a:ext uri="{FF2B5EF4-FFF2-40B4-BE49-F238E27FC236}">
                  <a16:creationId xmlns:a16="http://schemas.microsoft.com/office/drawing/2014/main" id="{21219EE8-DF54-4921-9A9B-F45C7861B88F}"/>
                </a:ext>
              </a:extLst>
            </p:cNvPr>
            <p:cNvSpPr txBox="1"/>
            <p:nvPr/>
          </p:nvSpPr>
          <p:spPr>
            <a:xfrm>
              <a:off x="3307344" y="5250014"/>
              <a:ext cx="292100" cy="260919"/>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89" name="TextBox 88">
              <a:extLst>
                <a:ext uri="{FF2B5EF4-FFF2-40B4-BE49-F238E27FC236}">
                  <a16:creationId xmlns:a16="http://schemas.microsoft.com/office/drawing/2014/main" id="{4F92E8F2-3943-4252-A2CF-2229EC0FC86F}"/>
                </a:ext>
              </a:extLst>
            </p:cNvPr>
            <p:cNvSpPr txBox="1"/>
            <p:nvPr/>
          </p:nvSpPr>
          <p:spPr>
            <a:xfrm>
              <a:off x="5217541" y="2777375"/>
              <a:ext cx="216606" cy="177687"/>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90" name="TextBox 89">
              <a:extLst>
                <a:ext uri="{FF2B5EF4-FFF2-40B4-BE49-F238E27FC236}">
                  <a16:creationId xmlns:a16="http://schemas.microsoft.com/office/drawing/2014/main" id="{40473405-EB77-4AC9-828E-4BADC35EAA7D}"/>
                </a:ext>
              </a:extLst>
            </p:cNvPr>
            <p:cNvSpPr txBox="1"/>
            <p:nvPr/>
          </p:nvSpPr>
          <p:spPr>
            <a:xfrm>
              <a:off x="4422318" y="3269413"/>
              <a:ext cx="246285" cy="173592"/>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91" name="TextBox 90">
              <a:extLst>
                <a:ext uri="{FF2B5EF4-FFF2-40B4-BE49-F238E27FC236}">
                  <a16:creationId xmlns:a16="http://schemas.microsoft.com/office/drawing/2014/main" id="{20D7CFC9-2E9C-457B-8F06-2F69EF61A179}"/>
                </a:ext>
              </a:extLst>
            </p:cNvPr>
            <p:cNvSpPr txBox="1"/>
            <p:nvPr/>
          </p:nvSpPr>
          <p:spPr>
            <a:xfrm>
              <a:off x="5127087" y="5580614"/>
              <a:ext cx="292100" cy="260919"/>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92" name="TextBox 91">
              <a:extLst>
                <a:ext uri="{FF2B5EF4-FFF2-40B4-BE49-F238E27FC236}">
                  <a16:creationId xmlns:a16="http://schemas.microsoft.com/office/drawing/2014/main" id="{775C3724-1615-4CA3-B053-BAE3E8A49CD3}"/>
                </a:ext>
              </a:extLst>
            </p:cNvPr>
            <p:cNvSpPr txBox="1"/>
            <p:nvPr/>
          </p:nvSpPr>
          <p:spPr>
            <a:xfrm>
              <a:off x="5058189" y="2865010"/>
              <a:ext cx="205013" cy="190591"/>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93" name="TextBox 92">
              <a:extLst>
                <a:ext uri="{FF2B5EF4-FFF2-40B4-BE49-F238E27FC236}">
                  <a16:creationId xmlns:a16="http://schemas.microsoft.com/office/drawing/2014/main" id="{198F4A65-0D6D-4799-AFC8-D13FCD00DB09}"/>
                </a:ext>
              </a:extLst>
            </p:cNvPr>
            <p:cNvSpPr txBox="1"/>
            <p:nvPr/>
          </p:nvSpPr>
          <p:spPr>
            <a:xfrm>
              <a:off x="5258851" y="3251916"/>
              <a:ext cx="205013" cy="190591"/>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94" name="TextBox 93">
              <a:extLst>
                <a:ext uri="{FF2B5EF4-FFF2-40B4-BE49-F238E27FC236}">
                  <a16:creationId xmlns:a16="http://schemas.microsoft.com/office/drawing/2014/main" id="{868E9A84-7360-4D76-B689-61D2CDAF965E}"/>
                </a:ext>
              </a:extLst>
            </p:cNvPr>
            <p:cNvSpPr txBox="1"/>
            <p:nvPr/>
          </p:nvSpPr>
          <p:spPr>
            <a:xfrm>
              <a:off x="5151013" y="3149966"/>
              <a:ext cx="205013" cy="190591"/>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95" name="TextBox 94">
              <a:extLst>
                <a:ext uri="{FF2B5EF4-FFF2-40B4-BE49-F238E27FC236}">
                  <a16:creationId xmlns:a16="http://schemas.microsoft.com/office/drawing/2014/main" id="{E60FE04B-E9FC-4C82-8E95-75DE02A14AFB}"/>
                </a:ext>
              </a:extLst>
            </p:cNvPr>
            <p:cNvSpPr txBox="1"/>
            <p:nvPr/>
          </p:nvSpPr>
          <p:spPr>
            <a:xfrm>
              <a:off x="7492932" y="3777796"/>
              <a:ext cx="205013" cy="190591"/>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96" name="TextBox 95">
              <a:extLst>
                <a:ext uri="{FF2B5EF4-FFF2-40B4-BE49-F238E27FC236}">
                  <a16:creationId xmlns:a16="http://schemas.microsoft.com/office/drawing/2014/main" id="{EAB07806-F871-438E-838F-4EDE3F6D6A40}"/>
                </a:ext>
              </a:extLst>
            </p:cNvPr>
            <p:cNvSpPr txBox="1"/>
            <p:nvPr/>
          </p:nvSpPr>
          <p:spPr>
            <a:xfrm>
              <a:off x="5233431" y="3053297"/>
              <a:ext cx="205013" cy="190591"/>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97" name="TextBox 96">
              <a:extLst>
                <a:ext uri="{FF2B5EF4-FFF2-40B4-BE49-F238E27FC236}">
                  <a16:creationId xmlns:a16="http://schemas.microsoft.com/office/drawing/2014/main" id="{55422688-DB29-4987-8F3A-6EAFDB6A6C5E}"/>
                </a:ext>
              </a:extLst>
            </p:cNvPr>
            <p:cNvSpPr txBox="1"/>
            <p:nvPr/>
          </p:nvSpPr>
          <p:spPr>
            <a:xfrm>
              <a:off x="5361371" y="2916550"/>
              <a:ext cx="205013" cy="190591"/>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98" name="TextBox 97">
              <a:extLst>
                <a:ext uri="{FF2B5EF4-FFF2-40B4-BE49-F238E27FC236}">
                  <a16:creationId xmlns:a16="http://schemas.microsoft.com/office/drawing/2014/main" id="{04A238B5-45AE-4D6A-8B1D-77E967F3930A}"/>
                </a:ext>
              </a:extLst>
            </p:cNvPr>
            <p:cNvSpPr txBox="1"/>
            <p:nvPr/>
          </p:nvSpPr>
          <p:spPr>
            <a:xfrm>
              <a:off x="5001056" y="3126575"/>
              <a:ext cx="205013" cy="190591"/>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99" name="TextBox 98">
              <a:extLst>
                <a:ext uri="{FF2B5EF4-FFF2-40B4-BE49-F238E27FC236}">
                  <a16:creationId xmlns:a16="http://schemas.microsoft.com/office/drawing/2014/main" id="{14FA7608-8CBE-4920-B2F6-EA6096EB3954}"/>
                </a:ext>
              </a:extLst>
            </p:cNvPr>
            <p:cNvSpPr txBox="1"/>
            <p:nvPr/>
          </p:nvSpPr>
          <p:spPr>
            <a:xfrm>
              <a:off x="4914705" y="3112654"/>
              <a:ext cx="177262" cy="122033"/>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100" name="TextBox 99">
              <a:extLst>
                <a:ext uri="{FF2B5EF4-FFF2-40B4-BE49-F238E27FC236}">
                  <a16:creationId xmlns:a16="http://schemas.microsoft.com/office/drawing/2014/main" id="{F3DA7D90-75DA-4A23-B4CF-25932AEB87A7}"/>
                </a:ext>
              </a:extLst>
            </p:cNvPr>
            <p:cNvSpPr txBox="1"/>
            <p:nvPr/>
          </p:nvSpPr>
          <p:spPr>
            <a:xfrm>
              <a:off x="4970782" y="2980649"/>
              <a:ext cx="205013" cy="190591"/>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101" name="TextBox 100">
              <a:extLst>
                <a:ext uri="{FF2B5EF4-FFF2-40B4-BE49-F238E27FC236}">
                  <a16:creationId xmlns:a16="http://schemas.microsoft.com/office/drawing/2014/main" id="{E3FDC702-3BE7-4CAB-B86D-5F7D58CFFD7C}"/>
                </a:ext>
              </a:extLst>
            </p:cNvPr>
            <p:cNvSpPr txBox="1"/>
            <p:nvPr/>
          </p:nvSpPr>
          <p:spPr>
            <a:xfrm>
              <a:off x="5130924" y="2584659"/>
              <a:ext cx="205013" cy="190591"/>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sp>
          <p:nvSpPr>
            <p:cNvPr id="102" name="TextBox 101">
              <a:extLst>
                <a:ext uri="{FF2B5EF4-FFF2-40B4-BE49-F238E27FC236}">
                  <a16:creationId xmlns:a16="http://schemas.microsoft.com/office/drawing/2014/main" id="{397534F2-5C11-445C-8191-350305729225}"/>
                </a:ext>
              </a:extLst>
            </p:cNvPr>
            <p:cNvSpPr txBox="1"/>
            <p:nvPr/>
          </p:nvSpPr>
          <p:spPr>
            <a:xfrm>
              <a:off x="4728467" y="2608121"/>
              <a:ext cx="185208" cy="149413"/>
            </a:xfrm>
            <a:prstGeom prst="rect">
              <a:avLst/>
            </a:prstGeom>
            <a:noFill/>
            <a:effectLst/>
          </p:spPr>
          <p:txBody>
            <a:bodyPr wrap="square" lIns="45720" rIns="45720" rtlCol="0">
              <a:noAutofit/>
            </a:bodyPr>
            <a:lstStyle/>
            <a:p>
              <a:pPr>
                <a:lnSpc>
                  <a:spcPct val="85000"/>
                </a:lnSpc>
                <a:spcBef>
                  <a:spcPts val="700"/>
                </a:spcBef>
              </a:pPr>
              <a:r>
                <a:rPr lang="en-US" sz="2800" dirty="0">
                  <a:solidFill>
                    <a:srgbClr val="EE3224"/>
                  </a:solidFill>
                  <a:latin typeface="Arial"/>
                </a:rPr>
                <a:t>*</a:t>
              </a:r>
              <a:endParaRPr lang="en-US" sz="2000" dirty="0">
                <a:solidFill>
                  <a:prstClr val="black"/>
                </a:solidFill>
                <a:latin typeface="Arial"/>
              </a:endParaRPr>
            </a:p>
          </p:txBody>
        </p:sp>
      </p:grpSp>
      <p:grpSp>
        <p:nvGrpSpPr>
          <p:cNvPr id="4" name="Group 3">
            <a:extLst>
              <a:ext uri="{FF2B5EF4-FFF2-40B4-BE49-F238E27FC236}">
                <a16:creationId xmlns:a16="http://schemas.microsoft.com/office/drawing/2014/main" id="{4645FD76-BEFD-4634-B8A5-5A171B3F9BB8}"/>
              </a:ext>
            </a:extLst>
          </p:cNvPr>
          <p:cNvGrpSpPr/>
          <p:nvPr/>
        </p:nvGrpSpPr>
        <p:grpSpPr>
          <a:xfrm>
            <a:off x="10309" y="5321999"/>
            <a:ext cx="12181692" cy="1487512"/>
            <a:chOff x="8721" y="5321999"/>
            <a:chExt cx="12181692" cy="1487512"/>
          </a:xfrm>
        </p:grpSpPr>
        <p:sp>
          <p:nvSpPr>
            <p:cNvPr id="151" name="Rectangle 150">
              <a:extLst>
                <a:ext uri="{FF2B5EF4-FFF2-40B4-BE49-F238E27FC236}">
                  <a16:creationId xmlns:a16="http://schemas.microsoft.com/office/drawing/2014/main" id="{E03455C0-6996-464B-B73E-71AC0999EACC}"/>
                </a:ext>
              </a:extLst>
            </p:cNvPr>
            <p:cNvSpPr/>
            <p:nvPr/>
          </p:nvSpPr>
          <p:spPr>
            <a:xfrm>
              <a:off x="8721" y="5378359"/>
              <a:ext cx="12181692" cy="1431152"/>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en-US" kern="0" dirty="0">
                <a:solidFill>
                  <a:prstClr val="white"/>
                </a:solidFill>
                <a:latin typeface="Arial"/>
              </a:endParaRPr>
            </a:p>
          </p:txBody>
        </p:sp>
        <p:pic>
          <p:nvPicPr>
            <p:cNvPr id="152" name="Picture 151">
              <a:extLst>
                <a:ext uri="{FF2B5EF4-FFF2-40B4-BE49-F238E27FC236}">
                  <a16:creationId xmlns:a16="http://schemas.microsoft.com/office/drawing/2014/main" id="{F17B8AE3-0B6F-4E45-8292-1117DD4B93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15186" y="5431994"/>
              <a:ext cx="1238971" cy="169661"/>
            </a:xfrm>
            <a:prstGeom prst="rect">
              <a:avLst/>
            </a:prstGeom>
          </p:spPr>
        </p:pic>
        <p:pic>
          <p:nvPicPr>
            <p:cNvPr id="153" name="Picture 152">
              <a:extLst>
                <a:ext uri="{FF2B5EF4-FFF2-40B4-BE49-F238E27FC236}">
                  <a16:creationId xmlns:a16="http://schemas.microsoft.com/office/drawing/2014/main" id="{1FE04B2F-9027-48E6-B99C-DD9646BB04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39923" y="5433962"/>
              <a:ext cx="805508" cy="262476"/>
            </a:xfrm>
            <a:prstGeom prst="rect">
              <a:avLst/>
            </a:prstGeom>
          </p:spPr>
        </p:pic>
        <p:pic>
          <p:nvPicPr>
            <p:cNvPr id="154" name="Picture 153">
              <a:extLst>
                <a:ext uri="{FF2B5EF4-FFF2-40B4-BE49-F238E27FC236}">
                  <a16:creationId xmlns:a16="http://schemas.microsoft.com/office/drawing/2014/main" id="{89BA7FE3-58E6-4622-A952-DE502647D2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19714" y="5447128"/>
              <a:ext cx="866929" cy="247840"/>
            </a:xfrm>
            <a:prstGeom prst="rect">
              <a:avLst/>
            </a:prstGeom>
          </p:spPr>
        </p:pic>
        <p:pic>
          <p:nvPicPr>
            <p:cNvPr id="155" name="Picture 154">
              <a:extLst>
                <a:ext uri="{FF2B5EF4-FFF2-40B4-BE49-F238E27FC236}">
                  <a16:creationId xmlns:a16="http://schemas.microsoft.com/office/drawing/2014/main" id="{10B66AC9-DCCE-4952-8937-E32DBF7070D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08902" y="5483670"/>
              <a:ext cx="1302853" cy="136902"/>
            </a:xfrm>
            <a:prstGeom prst="rect">
              <a:avLst/>
            </a:prstGeom>
          </p:spPr>
        </p:pic>
        <p:pic>
          <p:nvPicPr>
            <p:cNvPr id="156" name="Picture 155">
              <a:extLst>
                <a:ext uri="{FF2B5EF4-FFF2-40B4-BE49-F238E27FC236}">
                  <a16:creationId xmlns:a16="http://schemas.microsoft.com/office/drawing/2014/main" id="{3382F8C7-991F-4A09-9EE0-B87AF519DA0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824439" y="5450285"/>
              <a:ext cx="1062979" cy="223154"/>
            </a:xfrm>
            <a:prstGeom prst="rect">
              <a:avLst/>
            </a:prstGeom>
          </p:spPr>
        </p:pic>
        <p:pic>
          <p:nvPicPr>
            <p:cNvPr id="157" name="Picture 156">
              <a:extLst>
                <a:ext uri="{FF2B5EF4-FFF2-40B4-BE49-F238E27FC236}">
                  <a16:creationId xmlns:a16="http://schemas.microsoft.com/office/drawing/2014/main" id="{AC29915E-38BB-489F-AE19-DAE4489CDF6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907337" y="5888239"/>
              <a:ext cx="999470" cy="245771"/>
            </a:xfrm>
            <a:prstGeom prst="rect">
              <a:avLst/>
            </a:prstGeom>
          </p:spPr>
        </p:pic>
        <p:pic>
          <p:nvPicPr>
            <p:cNvPr id="158" name="Picture 157">
              <a:extLst>
                <a:ext uri="{FF2B5EF4-FFF2-40B4-BE49-F238E27FC236}">
                  <a16:creationId xmlns:a16="http://schemas.microsoft.com/office/drawing/2014/main" id="{99CBEBF5-47C3-4F07-A27C-B73A6672F96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839205" y="5932992"/>
              <a:ext cx="1019852" cy="209558"/>
            </a:xfrm>
            <a:prstGeom prst="rect">
              <a:avLst/>
            </a:prstGeom>
          </p:spPr>
        </p:pic>
        <p:pic>
          <p:nvPicPr>
            <p:cNvPr id="159" name="Picture 158">
              <a:extLst>
                <a:ext uri="{FF2B5EF4-FFF2-40B4-BE49-F238E27FC236}">
                  <a16:creationId xmlns:a16="http://schemas.microsoft.com/office/drawing/2014/main" id="{DFE00799-9C17-4D07-98BF-B62054C6980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912440" y="6418465"/>
              <a:ext cx="1110404" cy="161361"/>
            </a:xfrm>
            <a:prstGeom prst="rect">
              <a:avLst/>
            </a:prstGeom>
          </p:spPr>
        </p:pic>
        <p:pic>
          <p:nvPicPr>
            <p:cNvPr id="160" name="Picture 159">
              <a:extLst>
                <a:ext uri="{FF2B5EF4-FFF2-40B4-BE49-F238E27FC236}">
                  <a16:creationId xmlns:a16="http://schemas.microsoft.com/office/drawing/2014/main" id="{7F61A5F4-0D18-4A50-9C4D-D8B74BEA796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810756" y="6418465"/>
              <a:ext cx="975893" cy="247437"/>
            </a:xfrm>
            <a:prstGeom prst="rect">
              <a:avLst/>
            </a:prstGeom>
          </p:spPr>
        </p:pic>
        <p:pic>
          <p:nvPicPr>
            <p:cNvPr id="161" name="Picture 2" descr="Telaria">
              <a:extLst>
                <a:ext uri="{FF2B5EF4-FFF2-40B4-BE49-F238E27FC236}">
                  <a16:creationId xmlns:a16="http://schemas.microsoft.com/office/drawing/2014/main" id="{6B547A1C-851D-4D24-9592-13DE97EE273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69146" y="6405444"/>
              <a:ext cx="906989" cy="273808"/>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161">
              <a:extLst>
                <a:ext uri="{FF2B5EF4-FFF2-40B4-BE49-F238E27FC236}">
                  <a16:creationId xmlns:a16="http://schemas.microsoft.com/office/drawing/2014/main" id="{C7942BAE-ADB4-42ED-9B6B-EBB23353BCE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24273" y="5786775"/>
              <a:ext cx="790754" cy="494221"/>
            </a:xfrm>
            <a:prstGeom prst="rect">
              <a:avLst/>
            </a:prstGeom>
          </p:spPr>
        </p:pic>
        <p:pic>
          <p:nvPicPr>
            <p:cNvPr id="163" name="Picture 162">
              <a:extLst>
                <a:ext uri="{FF2B5EF4-FFF2-40B4-BE49-F238E27FC236}">
                  <a16:creationId xmlns:a16="http://schemas.microsoft.com/office/drawing/2014/main" id="{2490D89F-F961-4953-A7F4-8E269327B1A8}"/>
                </a:ext>
              </a:extLst>
            </p:cNvPr>
            <p:cNvPicPr>
              <a:picLocks noChangeAspect="1"/>
            </p:cNvPicPr>
            <p:nvPr/>
          </p:nvPicPr>
          <p:blipFill>
            <a:blip r:embed="rId15"/>
            <a:stretch>
              <a:fillRect/>
            </a:stretch>
          </p:blipFill>
          <p:spPr>
            <a:xfrm>
              <a:off x="6427043" y="6420956"/>
              <a:ext cx="1305224" cy="246498"/>
            </a:xfrm>
            <a:prstGeom prst="rect">
              <a:avLst/>
            </a:prstGeom>
          </p:spPr>
        </p:pic>
        <p:pic>
          <p:nvPicPr>
            <p:cNvPr id="164" name="Picture 163">
              <a:extLst>
                <a:ext uri="{FF2B5EF4-FFF2-40B4-BE49-F238E27FC236}">
                  <a16:creationId xmlns:a16="http://schemas.microsoft.com/office/drawing/2014/main" id="{00AB69C3-8376-41A6-BF84-E2ADA5BEDA12}"/>
                </a:ext>
              </a:extLst>
            </p:cNvPr>
            <p:cNvPicPr>
              <a:picLocks noChangeAspect="1"/>
            </p:cNvPicPr>
            <p:nvPr/>
          </p:nvPicPr>
          <p:blipFill>
            <a:blip r:embed="rId16"/>
            <a:stretch>
              <a:fillRect/>
            </a:stretch>
          </p:blipFill>
          <p:spPr>
            <a:xfrm>
              <a:off x="9339778" y="5321999"/>
              <a:ext cx="1340821" cy="393734"/>
            </a:xfrm>
            <a:prstGeom prst="rect">
              <a:avLst/>
            </a:prstGeom>
          </p:spPr>
        </p:pic>
        <p:pic>
          <p:nvPicPr>
            <p:cNvPr id="165" name="Picture 2" descr="https://rakutenmarketing.com/wp-content/themes/marketing-rakuten/assets/images/rakuten-marketing-stacked.png">
              <a:extLst>
                <a:ext uri="{FF2B5EF4-FFF2-40B4-BE49-F238E27FC236}">
                  <a16:creationId xmlns:a16="http://schemas.microsoft.com/office/drawing/2014/main" id="{12DAC5C1-F73F-4544-B775-180013D15082}"/>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92556" y="6325763"/>
              <a:ext cx="975298" cy="409625"/>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165">
              <a:extLst>
                <a:ext uri="{FF2B5EF4-FFF2-40B4-BE49-F238E27FC236}">
                  <a16:creationId xmlns:a16="http://schemas.microsoft.com/office/drawing/2014/main" id="{4DB11D8C-218A-4F7F-B12C-6495A1C08043}"/>
                </a:ext>
              </a:extLst>
            </p:cNvPr>
            <p:cNvPicPr>
              <a:picLocks noChangeAspect="1"/>
            </p:cNvPicPr>
            <p:nvPr/>
          </p:nvPicPr>
          <p:blipFill>
            <a:blip r:embed="rId18"/>
            <a:stretch>
              <a:fillRect/>
            </a:stretch>
          </p:blipFill>
          <p:spPr>
            <a:xfrm>
              <a:off x="5671377" y="5859331"/>
              <a:ext cx="1113533" cy="313948"/>
            </a:xfrm>
            <a:prstGeom prst="rect">
              <a:avLst/>
            </a:prstGeom>
          </p:spPr>
        </p:pic>
        <p:pic>
          <p:nvPicPr>
            <p:cNvPr id="167" name="Picture 166">
              <a:extLst>
                <a:ext uri="{FF2B5EF4-FFF2-40B4-BE49-F238E27FC236}">
                  <a16:creationId xmlns:a16="http://schemas.microsoft.com/office/drawing/2014/main" id="{87ED0558-B36D-4C9A-8FDC-574F460F38D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167507" y="6418465"/>
              <a:ext cx="981771" cy="178127"/>
            </a:xfrm>
            <a:prstGeom prst="rect">
              <a:avLst/>
            </a:prstGeom>
          </p:spPr>
        </p:pic>
        <p:pic>
          <p:nvPicPr>
            <p:cNvPr id="168" name="Picture 167">
              <a:extLst>
                <a:ext uri="{FF2B5EF4-FFF2-40B4-BE49-F238E27FC236}">
                  <a16:creationId xmlns:a16="http://schemas.microsoft.com/office/drawing/2014/main" id="{FDFA4B92-1E6E-4515-B33B-7CE11B5CD039}"/>
                </a:ext>
              </a:extLst>
            </p:cNvPr>
            <p:cNvPicPr>
              <a:picLocks noChangeAspect="1"/>
            </p:cNvPicPr>
            <p:nvPr/>
          </p:nvPicPr>
          <p:blipFill>
            <a:blip r:embed="rId20"/>
            <a:stretch>
              <a:fillRect/>
            </a:stretch>
          </p:blipFill>
          <p:spPr>
            <a:xfrm>
              <a:off x="4588135" y="5408716"/>
              <a:ext cx="1062980" cy="277081"/>
            </a:xfrm>
            <a:prstGeom prst="rect">
              <a:avLst/>
            </a:prstGeom>
          </p:spPr>
        </p:pic>
        <p:pic>
          <p:nvPicPr>
            <p:cNvPr id="170" name="Picture 169">
              <a:extLst>
                <a:ext uri="{FF2B5EF4-FFF2-40B4-BE49-F238E27FC236}">
                  <a16:creationId xmlns:a16="http://schemas.microsoft.com/office/drawing/2014/main" id="{C0F4AB8D-C040-49B9-933A-12C9A522FAB2}"/>
                </a:ext>
              </a:extLst>
            </p:cNvPr>
            <p:cNvPicPr>
              <a:picLocks noChangeAspect="1"/>
            </p:cNvPicPr>
            <p:nvPr/>
          </p:nvPicPr>
          <p:blipFill>
            <a:blip r:embed="rId21"/>
            <a:stretch>
              <a:fillRect/>
            </a:stretch>
          </p:blipFill>
          <p:spPr>
            <a:xfrm>
              <a:off x="3070194" y="5891702"/>
              <a:ext cx="1328487" cy="299524"/>
            </a:xfrm>
            <a:prstGeom prst="rect">
              <a:avLst/>
            </a:prstGeom>
          </p:spPr>
        </p:pic>
        <p:pic>
          <p:nvPicPr>
            <p:cNvPr id="171" name="Picture 2" descr="Image result for oracle data cloud">
              <a:extLst>
                <a:ext uri="{FF2B5EF4-FFF2-40B4-BE49-F238E27FC236}">
                  <a16:creationId xmlns:a16="http://schemas.microsoft.com/office/drawing/2014/main" id="{C1153EF1-88E6-4109-9C2A-1BDDEA8C10B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203886" y="5731919"/>
              <a:ext cx="1240086" cy="597078"/>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171">
              <a:extLst>
                <a:ext uri="{FF2B5EF4-FFF2-40B4-BE49-F238E27FC236}">
                  <a16:creationId xmlns:a16="http://schemas.microsoft.com/office/drawing/2014/main" id="{7D4CF2A9-D2B7-41ED-A607-6F5E55A5A804}"/>
                </a:ext>
              </a:extLst>
            </p:cNvPr>
            <p:cNvPicPr>
              <a:picLocks noChangeAspect="1"/>
            </p:cNvPicPr>
            <p:nvPr/>
          </p:nvPicPr>
          <p:blipFill>
            <a:blip r:embed="rId23"/>
            <a:stretch>
              <a:fillRect/>
            </a:stretch>
          </p:blipFill>
          <p:spPr>
            <a:xfrm>
              <a:off x="9548436" y="6344930"/>
              <a:ext cx="1080066" cy="337521"/>
            </a:xfrm>
            <a:prstGeom prst="rect">
              <a:avLst/>
            </a:prstGeom>
          </p:spPr>
        </p:pic>
        <p:sp>
          <p:nvSpPr>
            <p:cNvPr id="173" name="Rectangle 172">
              <a:extLst>
                <a:ext uri="{FF2B5EF4-FFF2-40B4-BE49-F238E27FC236}">
                  <a16:creationId xmlns:a16="http://schemas.microsoft.com/office/drawing/2014/main" id="{985CFFBA-E117-4BE1-9CB5-C1F6345F0B8E}"/>
                </a:ext>
              </a:extLst>
            </p:cNvPr>
            <p:cNvSpPr/>
            <p:nvPr/>
          </p:nvSpPr>
          <p:spPr>
            <a:xfrm>
              <a:off x="416646" y="5415022"/>
              <a:ext cx="1236748" cy="1264230"/>
            </a:xfrm>
            <a:prstGeom prst="rect">
              <a:avLst/>
            </a:prstGeom>
            <a:solidFill>
              <a:srgbClr val="EE3224"/>
            </a:solidFill>
            <a:ln w="25400" cap="flat" cmpd="sng" algn="ctr">
              <a:noFill/>
              <a:prstDash val="solid"/>
            </a:ln>
            <a:effectLst/>
          </p:spPr>
          <p:txBody>
            <a:bodyPr rtlCol="0" anchor="ctr"/>
            <a:lstStyle/>
            <a:p>
              <a:pPr algn="ctr">
                <a:defRPr/>
              </a:pPr>
              <a:r>
                <a:rPr lang="en-US" b="1" kern="0" dirty="0">
                  <a:solidFill>
                    <a:prstClr val="white"/>
                  </a:solidFill>
                  <a:latin typeface="Arial"/>
                </a:rPr>
                <a:t>Board</a:t>
              </a:r>
            </a:p>
            <a:p>
              <a:pPr algn="ctr">
                <a:defRPr/>
              </a:pPr>
              <a:r>
                <a:rPr lang="en-US" b="1" kern="0" dirty="0">
                  <a:solidFill>
                    <a:prstClr val="white"/>
                  </a:solidFill>
                  <a:latin typeface="Arial"/>
                </a:rPr>
                <a:t>of</a:t>
              </a:r>
              <a:br>
                <a:rPr lang="en-US" b="1" kern="0" dirty="0">
                  <a:solidFill>
                    <a:prstClr val="white"/>
                  </a:solidFill>
                  <a:latin typeface="Arial"/>
                </a:rPr>
              </a:br>
              <a:r>
                <a:rPr lang="en-US" b="1" kern="0" dirty="0">
                  <a:solidFill>
                    <a:prstClr val="white"/>
                  </a:solidFill>
                  <a:latin typeface="Arial"/>
                </a:rPr>
                <a:t>Directors</a:t>
              </a:r>
            </a:p>
          </p:txBody>
        </p:sp>
        <p:pic>
          <p:nvPicPr>
            <p:cNvPr id="174" name="Picture 173">
              <a:extLst>
                <a:ext uri="{FF2B5EF4-FFF2-40B4-BE49-F238E27FC236}">
                  <a16:creationId xmlns:a16="http://schemas.microsoft.com/office/drawing/2014/main" id="{6C55C2AB-261B-4422-89C4-6C65EA38767B}"/>
                </a:ext>
              </a:extLst>
            </p:cNvPr>
            <p:cNvPicPr>
              <a:picLocks noChangeAspect="1"/>
            </p:cNvPicPr>
            <p:nvPr/>
          </p:nvPicPr>
          <p:blipFill rotWithShape="1">
            <a:blip r:embed="rId24"/>
            <a:srcRect l="4912" t="35312" r="9085" b="35441"/>
            <a:stretch/>
          </p:blipFill>
          <p:spPr>
            <a:xfrm>
              <a:off x="1871123" y="5424570"/>
              <a:ext cx="1257235" cy="241922"/>
            </a:xfrm>
            <a:prstGeom prst="rect">
              <a:avLst/>
            </a:prstGeom>
          </p:spPr>
        </p:pic>
        <p:pic>
          <p:nvPicPr>
            <p:cNvPr id="175" name="Picture 174">
              <a:extLst>
                <a:ext uri="{FF2B5EF4-FFF2-40B4-BE49-F238E27FC236}">
                  <a16:creationId xmlns:a16="http://schemas.microsoft.com/office/drawing/2014/main" id="{B429F3ED-22FD-4E9B-841C-D1716D1F05A4}"/>
                </a:ext>
              </a:extLst>
            </p:cNvPr>
            <p:cNvPicPr>
              <a:picLocks noChangeAspect="1"/>
            </p:cNvPicPr>
            <p:nvPr/>
          </p:nvPicPr>
          <p:blipFill>
            <a:blip r:embed="rId25"/>
            <a:stretch>
              <a:fillRect/>
            </a:stretch>
          </p:blipFill>
          <p:spPr>
            <a:xfrm>
              <a:off x="9685744" y="5831035"/>
              <a:ext cx="850185" cy="336336"/>
            </a:xfrm>
            <a:prstGeom prst="rect">
              <a:avLst/>
            </a:prstGeom>
          </p:spPr>
        </p:pic>
        <p:pic>
          <p:nvPicPr>
            <p:cNvPr id="176" name="Picture 175">
              <a:extLst>
                <a:ext uri="{FF2B5EF4-FFF2-40B4-BE49-F238E27FC236}">
                  <a16:creationId xmlns:a16="http://schemas.microsoft.com/office/drawing/2014/main" id="{1E0E965F-CA77-45EC-9B2B-F8F6B9C3F143}"/>
                </a:ext>
              </a:extLst>
            </p:cNvPr>
            <p:cNvPicPr>
              <a:picLocks noChangeAspect="1"/>
            </p:cNvPicPr>
            <p:nvPr/>
          </p:nvPicPr>
          <p:blipFill rotWithShape="1">
            <a:blip r:embed="rId26">
              <a:extLst>
                <a:ext uri="{28A0092B-C50C-407E-A947-70E740481C1C}">
                  <a14:useLocalDpi xmlns:a14="http://schemas.microsoft.com/office/drawing/2010/main" val="0"/>
                </a:ext>
              </a:extLst>
            </a:blip>
            <a:srcRect l="10304" t="19557" r="10394" b="17841"/>
            <a:stretch/>
          </p:blipFill>
          <p:spPr>
            <a:xfrm>
              <a:off x="8550393" y="6350043"/>
              <a:ext cx="781767" cy="348512"/>
            </a:xfrm>
            <a:prstGeom prst="rect">
              <a:avLst/>
            </a:prstGeom>
          </p:spPr>
        </p:pic>
        <p:pic>
          <p:nvPicPr>
            <p:cNvPr id="103" name="Picture 102">
              <a:extLst>
                <a:ext uri="{FF2B5EF4-FFF2-40B4-BE49-F238E27FC236}">
                  <a16:creationId xmlns:a16="http://schemas.microsoft.com/office/drawing/2014/main" id="{25E14CCE-DACF-42F8-A449-06F042306821}"/>
                </a:ext>
              </a:extLst>
            </p:cNvPr>
            <p:cNvPicPr>
              <a:picLocks noChangeAspect="1"/>
            </p:cNvPicPr>
            <p:nvPr/>
          </p:nvPicPr>
          <p:blipFill rotWithShape="1">
            <a:blip r:embed="rId27">
              <a:extLst>
                <a:ext uri="{28A0092B-C50C-407E-A947-70E740481C1C}">
                  <a14:useLocalDpi xmlns:a14="http://schemas.microsoft.com/office/drawing/2010/main" val="0"/>
                </a:ext>
              </a:extLst>
            </a:blip>
            <a:srcRect l="17434" t="22070" r="17597" b="21155"/>
            <a:stretch/>
          </p:blipFill>
          <p:spPr>
            <a:xfrm>
              <a:off x="7901052" y="6373791"/>
              <a:ext cx="382763" cy="334486"/>
            </a:xfrm>
            <a:prstGeom prst="rect">
              <a:avLst/>
            </a:prstGeom>
          </p:spPr>
        </p:pic>
        <p:pic>
          <p:nvPicPr>
            <p:cNvPr id="104" name="Picture 103">
              <a:extLst>
                <a:ext uri="{FF2B5EF4-FFF2-40B4-BE49-F238E27FC236}">
                  <a16:creationId xmlns:a16="http://schemas.microsoft.com/office/drawing/2014/main" id="{2A63F5F1-0EDD-46A7-9C94-2BC1641571FA}"/>
                </a:ext>
              </a:extLst>
            </p:cNvPr>
            <p:cNvPicPr>
              <a:picLocks noChangeAspect="1"/>
            </p:cNvPicPr>
            <p:nvPr/>
          </p:nvPicPr>
          <p:blipFill>
            <a:blip r:embed="rId28"/>
            <a:stretch>
              <a:fillRect/>
            </a:stretch>
          </p:blipFill>
          <p:spPr>
            <a:xfrm>
              <a:off x="7037721" y="5884091"/>
              <a:ext cx="1060438" cy="269147"/>
            </a:xfrm>
            <a:prstGeom prst="rect">
              <a:avLst/>
            </a:prstGeom>
          </p:spPr>
        </p:pic>
      </p:grpSp>
    </p:spTree>
    <p:extLst>
      <p:ext uri="{BB962C8B-B14F-4D97-AF65-F5344CB8AC3E}">
        <p14:creationId xmlns:p14="http://schemas.microsoft.com/office/powerpoint/2010/main" val="383928527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CDE9E2E-3973-403B-8891-3AE5CB76A178}"/>
              </a:ext>
            </a:extLst>
          </p:cNvPr>
          <p:cNvSpPr>
            <a:spLocks noGrp="1"/>
          </p:cNvSpPr>
          <p:nvPr>
            <p:ph type="title"/>
          </p:nvPr>
        </p:nvSpPr>
        <p:spPr/>
        <p:txBody>
          <a:bodyPr/>
          <a:lstStyle/>
          <a:p>
            <a:r>
              <a:rPr lang="en-US" dirty="0"/>
              <a:t>Tech Lab Themes &amp; Standards Portfolio</a:t>
            </a:r>
          </a:p>
        </p:txBody>
      </p:sp>
      <p:sp>
        <p:nvSpPr>
          <p:cNvPr id="10" name="Slide Number Placeholder 2">
            <a:extLst>
              <a:ext uri="{FF2B5EF4-FFF2-40B4-BE49-F238E27FC236}">
                <a16:creationId xmlns:a16="http://schemas.microsoft.com/office/drawing/2014/main" id="{125DC48E-D724-43C6-8F27-C1AA14B5B2BC}"/>
              </a:ext>
            </a:extLst>
          </p:cNvPr>
          <p:cNvSpPr>
            <a:spLocks noGrp="1"/>
          </p:cNvSpPr>
          <p:nvPr>
            <p:ph type="sldNum" sz="quarter" idx="10"/>
          </p:nvPr>
        </p:nvSpPr>
        <p:spPr/>
        <p:txBody>
          <a:bodyPr/>
          <a:lstStyle/>
          <a:p>
            <a:fld id="{E0945A5B-6FD1-4E75-90E0-1022EA54FCBA}" type="slidenum">
              <a:rPr lang="en-US">
                <a:solidFill>
                  <a:prstClr val="black"/>
                </a:solidFill>
              </a:rPr>
              <a:pPr/>
              <a:t>11</a:t>
            </a:fld>
            <a:endParaRPr lang="en-US" dirty="0">
              <a:solidFill>
                <a:prstClr val="black"/>
              </a:solidFill>
            </a:endParaRPr>
          </a:p>
        </p:txBody>
      </p:sp>
      <p:graphicFrame>
        <p:nvGraphicFramePr>
          <p:cNvPr id="22" name="Table 21">
            <a:extLst>
              <a:ext uri="{FF2B5EF4-FFF2-40B4-BE49-F238E27FC236}">
                <a16:creationId xmlns:a16="http://schemas.microsoft.com/office/drawing/2014/main" id="{83BDA0A9-49D4-4801-A263-C37374804BE1}"/>
              </a:ext>
            </a:extLst>
          </p:cNvPr>
          <p:cNvGraphicFramePr>
            <a:graphicFrameLocks noGrp="1"/>
          </p:cNvGraphicFramePr>
          <p:nvPr/>
        </p:nvGraphicFramePr>
        <p:xfrm>
          <a:off x="465139" y="1463800"/>
          <a:ext cx="10985047" cy="4392570"/>
        </p:xfrm>
        <a:graphic>
          <a:graphicData uri="http://schemas.openxmlformats.org/drawingml/2006/table">
            <a:tbl>
              <a:tblPr firstRow="1" bandRow="1">
                <a:tableStyleId>{5C22544A-7EE6-4342-B048-85BDC9FD1C3A}</a:tableStyleId>
              </a:tblPr>
              <a:tblGrid>
                <a:gridCol w="2832271">
                  <a:extLst>
                    <a:ext uri="{9D8B030D-6E8A-4147-A177-3AD203B41FA5}">
                      <a16:colId xmlns:a16="http://schemas.microsoft.com/office/drawing/2014/main" val="721963525"/>
                    </a:ext>
                  </a:extLst>
                </a:gridCol>
                <a:gridCol w="2481829">
                  <a:extLst>
                    <a:ext uri="{9D8B030D-6E8A-4147-A177-3AD203B41FA5}">
                      <a16:colId xmlns:a16="http://schemas.microsoft.com/office/drawing/2014/main" val="4097245844"/>
                    </a:ext>
                  </a:extLst>
                </a:gridCol>
                <a:gridCol w="2892309">
                  <a:extLst>
                    <a:ext uri="{9D8B030D-6E8A-4147-A177-3AD203B41FA5}">
                      <a16:colId xmlns:a16="http://schemas.microsoft.com/office/drawing/2014/main" val="925162921"/>
                    </a:ext>
                  </a:extLst>
                </a:gridCol>
                <a:gridCol w="2778638">
                  <a:extLst>
                    <a:ext uri="{9D8B030D-6E8A-4147-A177-3AD203B41FA5}">
                      <a16:colId xmlns:a16="http://schemas.microsoft.com/office/drawing/2014/main" val="3827753207"/>
                    </a:ext>
                  </a:extLst>
                </a:gridCol>
              </a:tblGrid>
              <a:tr h="655033">
                <a:tc>
                  <a:txBody>
                    <a:bodyPr/>
                    <a:lstStyle/>
                    <a:p>
                      <a:pPr algn="ctr" rtl="0" fontAlgn="b"/>
                      <a:r>
                        <a:rPr lang="en-US" sz="1600" b="1" cap="all" baseline="0" dirty="0">
                          <a:effectLst/>
                        </a:rPr>
                        <a:t>Brand Safety &amp;</a:t>
                      </a:r>
                      <a:br>
                        <a:rPr lang="en-US" sz="1600" b="1" cap="all" baseline="0" dirty="0">
                          <a:effectLst/>
                        </a:rPr>
                      </a:br>
                      <a:r>
                        <a:rPr lang="en-US" sz="1600" b="1" cap="all" baseline="0" dirty="0">
                          <a:effectLst/>
                        </a:rPr>
                        <a:t>AD Fraud</a:t>
                      </a:r>
                      <a:endParaRPr lang="en-US" sz="1600" b="1" cap="all" baseline="0" dirty="0">
                        <a:effectLst/>
                        <a:latin typeface="+mj-lt"/>
                      </a:endParaRPr>
                    </a:p>
                  </a:txBody>
                  <a:tcPr marL="45720" marR="45720" anchor="ctr">
                    <a:lnL w="12700" cmpd="sng">
                      <a:noFill/>
                    </a:lnL>
                    <a:solidFill>
                      <a:schemeClr val="accent1"/>
                    </a:solidFill>
                  </a:tcPr>
                </a:tc>
                <a:tc>
                  <a:txBody>
                    <a:bodyPr/>
                    <a:lstStyle/>
                    <a:p>
                      <a:pPr algn="ctr" rtl="0" fontAlgn="b"/>
                      <a:r>
                        <a:rPr lang="en-US" sz="1600" b="1" cap="all" baseline="0" dirty="0">
                          <a:effectLst/>
                        </a:rPr>
                        <a:t>Identity, Data, &amp;</a:t>
                      </a:r>
                      <a:br>
                        <a:rPr lang="en-US" sz="1600" b="1" cap="all" baseline="0" dirty="0">
                          <a:effectLst/>
                        </a:rPr>
                      </a:br>
                      <a:r>
                        <a:rPr lang="en-US" sz="1600" b="1" cap="all" baseline="0" dirty="0">
                          <a:effectLst/>
                        </a:rPr>
                        <a:t>Consumer Privacy</a:t>
                      </a:r>
                      <a:endParaRPr lang="en-US" sz="1600" b="1" cap="all" baseline="0" dirty="0">
                        <a:effectLst/>
                        <a:latin typeface="+mj-lt"/>
                      </a:endParaRPr>
                    </a:p>
                  </a:txBody>
                  <a:tcPr marL="45720" marR="45720" anchor="ctr">
                    <a:solidFill>
                      <a:schemeClr val="accent1"/>
                    </a:solidFill>
                  </a:tcPr>
                </a:tc>
                <a:tc>
                  <a:txBody>
                    <a:bodyPr/>
                    <a:lstStyle/>
                    <a:p>
                      <a:pPr algn="ctr" rtl="0" fontAlgn="b"/>
                      <a:r>
                        <a:rPr lang="en-US" sz="1600" b="1" cap="all" baseline="0" dirty="0">
                          <a:effectLst/>
                        </a:rPr>
                        <a:t>Ad Experiences &amp;</a:t>
                      </a:r>
                      <a:br>
                        <a:rPr lang="en-US" sz="1600" b="1" cap="all" baseline="0" dirty="0">
                          <a:effectLst/>
                        </a:rPr>
                      </a:br>
                      <a:r>
                        <a:rPr lang="en-US" sz="1600" b="1" cap="all" baseline="0" dirty="0">
                          <a:effectLst/>
                        </a:rPr>
                        <a:t>Measurement</a:t>
                      </a:r>
                      <a:endParaRPr lang="en-US" sz="1600" b="1" cap="all" baseline="0" dirty="0">
                        <a:effectLst/>
                        <a:latin typeface="+mj-lt"/>
                      </a:endParaRPr>
                    </a:p>
                  </a:txBody>
                  <a:tcPr marL="45720" marR="45720" anchor="ctr">
                    <a:solidFill>
                      <a:schemeClr val="accent1"/>
                    </a:solidFill>
                  </a:tcPr>
                </a:tc>
                <a:tc>
                  <a:txBody>
                    <a:bodyPr/>
                    <a:lstStyle/>
                    <a:p>
                      <a:pPr algn="ctr" rtl="0" fontAlgn="b"/>
                      <a:r>
                        <a:rPr lang="en-US" sz="1600" b="1" cap="all" baseline="0" dirty="0">
                          <a:effectLst/>
                        </a:rPr>
                        <a:t>Programmatic EFFECTIVENESS</a:t>
                      </a:r>
                      <a:endParaRPr lang="en-US" sz="1600" b="1" cap="all" baseline="0" dirty="0">
                        <a:effectLst/>
                        <a:latin typeface="+mj-lt"/>
                      </a:endParaRPr>
                    </a:p>
                  </a:txBody>
                  <a:tcPr marL="45720" marR="45720" anchor="ctr">
                    <a:solidFill>
                      <a:schemeClr val="accent1"/>
                    </a:solidFill>
                  </a:tcPr>
                </a:tc>
                <a:extLst>
                  <a:ext uri="{0D108BD9-81ED-4DB2-BD59-A6C34878D82A}">
                    <a16:rowId xmlns:a16="http://schemas.microsoft.com/office/drawing/2014/main" val="3403288929"/>
                  </a:ext>
                </a:extLst>
              </a:tr>
              <a:tr h="385313">
                <a:tc>
                  <a:txBody>
                    <a:bodyPr/>
                    <a:lstStyle/>
                    <a:p>
                      <a:pPr algn="ctr" rtl="0" fontAlgn="b"/>
                      <a:r>
                        <a:rPr lang="en-US" sz="1400" b="1" dirty="0">
                          <a:effectLst/>
                        </a:rPr>
                        <a:t>ads.txt / app-ads.txt</a:t>
                      </a:r>
                      <a:endParaRPr lang="en-US" sz="1400" b="1" i="0" dirty="0">
                        <a:effectLst/>
                        <a:latin typeface="+mj-lt"/>
                      </a:endParaRPr>
                    </a:p>
                  </a:txBody>
                  <a:tcPr marL="45720" marR="45720" anchor="ctr"/>
                </a:tc>
                <a:tc>
                  <a:txBody>
                    <a:bodyPr/>
                    <a:lstStyle/>
                    <a:p>
                      <a:pPr algn="ctr" rtl="0" fontAlgn="b"/>
                      <a:r>
                        <a:rPr lang="en-US" sz="1400" b="1" dirty="0" err="1">
                          <a:effectLst/>
                        </a:rPr>
                        <a:t>DigiTrust</a:t>
                      </a:r>
                      <a:r>
                        <a:rPr lang="en-US" sz="1400" b="1" dirty="0">
                          <a:effectLst/>
                        </a:rPr>
                        <a:t> ID</a:t>
                      </a:r>
                      <a:endParaRPr lang="en-US" sz="1400" b="1" i="0" dirty="0">
                        <a:effectLst/>
                        <a:latin typeface="+mj-lt"/>
                      </a:endParaRPr>
                    </a:p>
                  </a:txBody>
                  <a:tcPr marL="45720" marR="45720" anchor="ctr"/>
                </a:tc>
                <a:tc>
                  <a:txBody>
                    <a:bodyPr/>
                    <a:lstStyle/>
                    <a:p>
                      <a:pPr algn="ctr" rtl="0" fontAlgn="b"/>
                      <a:r>
                        <a:rPr lang="en-US" sz="1400" b="1" dirty="0">
                          <a:effectLst/>
                        </a:rPr>
                        <a:t>VAST (4.2)</a:t>
                      </a:r>
                      <a:endParaRPr lang="en-US" sz="1400" b="1" i="0" dirty="0">
                        <a:effectLst/>
                        <a:latin typeface="+mj-lt"/>
                      </a:endParaRPr>
                    </a:p>
                  </a:txBody>
                  <a:tcPr marL="45720" marR="45720" anchor="ctr"/>
                </a:tc>
                <a:tc>
                  <a:txBody>
                    <a:bodyPr/>
                    <a:lstStyle/>
                    <a:p>
                      <a:pPr algn="ctr" rtl="0" fontAlgn="b"/>
                      <a:r>
                        <a:rPr lang="en-US" sz="1400" b="0" dirty="0" err="1">
                          <a:effectLst/>
                        </a:rPr>
                        <a:t>OpenRTB</a:t>
                      </a:r>
                      <a:r>
                        <a:rPr lang="en-US" sz="1400" b="0" dirty="0">
                          <a:effectLst/>
                        </a:rPr>
                        <a:t> (3.0)</a:t>
                      </a:r>
                      <a:endParaRPr lang="en-US" sz="1400" b="0" i="0" dirty="0">
                        <a:effectLst/>
                        <a:latin typeface="+mj-lt"/>
                      </a:endParaRPr>
                    </a:p>
                  </a:txBody>
                  <a:tcPr marL="45720" marR="45720" anchor="ctr"/>
                </a:tc>
                <a:extLst>
                  <a:ext uri="{0D108BD9-81ED-4DB2-BD59-A6C34878D82A}">
                    <a16:rowId xmlns:a16="http://schemas.microsoft.com/office/drawing/2014/main" val="3214897704"/>
                  </a:ext>
                </a:extLst>
              </a:tr>
              <a:tr h="385313">
                <a:tc>
                  <a:txBody>
                    <a:bodyPr/>
                    <a:lstStyle/>
                    <a:p>
                      <a:pPr algn="ctr" rtl="0" fontAlgn="b"/>
                      <a:r>
                        <a:rPr lang="en-US" sz="1400" b="1" dirty="0" err="1">
                          <a:effectLst/>
                        </a:rPr>
                        <a:t>sellers.json</a:t>
                      </a:r>
                      <a:endParaRPr lang="en-US" sz="1400" b="1" i="0" dirty="0">
                        <a:effectLst/>
                        <a:latin typeface="+mj-lt"/>
                      </a:endParaRPr>
                    </a:p>
                  </a:txBody>
                  <a:tcPr marL="45720" marR="45720" anchor="ctr"/>
                </a:tc>
                <a:tc>
                  <a:txBody>
                    <a:bodyPr/>
                    <a:lstStyle/>
                    <a:p>
                      <a:pPr algn="ctr" rtl="0" fontAlgn="b"/>
                      <a:r>
                        <a:rPr lang="en-US" sz="1400" dirty="0">
                          <a:effectLst/>
                        </a:rPr>
                        <a:t>OTT IFA Guidelines</a:t>
                      </a:r>
                      <a:endParaRPr lang="en-US" sz="1400" b="0" i="0" dirty="0">
                        <a:effectLst/>
                        <a:latin typeface="+mj-lt"/>
                      </a:endParaRPr>
                    </a:p>
                  </a:txBody>
                  <a:tcPr marL="45720" marR="45720" anchor="ctr"/>
                </a:tc>
                <a:tc>
                  <a:txBody>
                    <a:bodyPr/>
                    <a:lstStyle/>
                    <a:p>
                      <a:pPr algn="ctr" rtl="0" fontAlgn="b"/>
                      <a:r>
                        <a:rPr lang="en-US" sz="1400" b="1" dirty="0">
                          <a:effectLst/>
                        </a:rPr>
                        <a:t>SIMID (VPAID </a:t>
                      </a:r>
                      <a:r>
                        <a:rPr lang="en-US" sz="1400" b="1" dirty="0" err="1">
                          <a:effectLst/>
                        </a:rPr>
                        <a:t>vNext</a:t>
                      </a:r>
                      <a:r>
                        <a:rPr lang="en-US" sz="1400" b="1" dirty="0">
                          <a:effectLst/>
                        </a:rPr>
                        <a:t>)</a:t>
                      </a:r>
                      <a:endParaRPr lang="en-US" sz="1400" b="1" i="0" dirty="0">
                        <a:effectLst/>
                        <a:latin typeface="+mj-lt"/>
                      </a:endParaRPr>
                    </a:p>
                  </a:txBody>
                  <a:tcPr marL="45720" marR="4572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dirty="0" err="1">
                          <a:effectLst/>
                        </a:rPr>
                        <a:t>sellers.json</a:t>
                      </a:r>
                      <a:endParaRPr lang="en-US" sz="1400" b="1" i="0" kern="1200" dirty="0">
                        <a:solidFill>
                          <a:schemeClr val="dk1"/>
                        </a:solidFill>
                        <a:effectLst/>
                        <a:latin typeface="+mn-lt"/>
                        <a:ea typeface="+mn-ea"/>
                        <a:cs typeface="+mn-cs"/>
                      </a:endParaRPr>
                    </a:p>
                  </a:txBody>
                  <a:tcPr marL="45720" marR="45720" anchor="ctr"/>
                </a:tc>
                <a:extLst>
                  <a:ext uri="{0D108BD9-81ED-4DB2-BD59-A6C34878D82A}">
                    <a16:rowId xmlns:a16="http://schemas.microsoft.com/office/drawing/2014/main" val="3291428110"/>
                  </a:ext>
                </a:extLst>
              </a:tr>
              <a:tr h="385313">
                <a:tc>
                  <a:txBody>
                    <a:bodyPr/>
                    <a:lstStyle/>
                    <a:p>
                      <a:pPr algn="ctr" rtl="0" fontAlgn="b"/>
                      <a:r>
                        <a:rPr lang="en-US" sz="1400" b="1" dirty="0" err="1">
                          <a:effectLst/>
                        </a:rPr>
                        <a:t>SupplyChain</a:t>
                      </a:r>
                      <a:r>
                        <a:rPr lang="en-US" sz="1400" b="1" dirty="0">
                          <a:effectLst/>
                        </a:rPr>
                        <a:t> object</a:t>
                      </a:r>
                      <a:endParaRPr lang="en-US" sz="1400" b="0" i="0" dirty="0">
                        <a:effectLst/>
                        <a:latin typeface="+mj-lt"/>
                      </a:endParaRPr>
                    </a:p>
                  </a:txBody>
                  <a:tcPr marL="45720" marR="45720" anchor="ctr"/>
                </a:tc>
                <a:tc>
                  <a:txBody>
                    <a:bodyPr/>
                    <a:lstStyle/>
                    <a:p>
                      <a:pPr algn="ctr" rtl="0" fontAlgn="b"/>
                      <a:r>
                        <a:rPr lang="en-US" sz="1400" dirty="0">
                          <a:effectLst/>
                        </a:rPr>
                        <a:t>Identity Validation Guidelines</a:t>
                      </a:r>
                      <a:endParaRPr lang="en-US" sz="1400" b="0" i="0" dirty="0">
                        <a:effectLst/>
                        <a:latin typeface="+mj-lt"/>
                      </a:endParaRPr>
                    </a:p>
                  </a:txBody>
                  <a:tcPr marL="45720" marR="45720" anchor="ctr"/>
                </a:tc>
                <a:tc>
                  <a:txBody>
                    <a:bodyPr/>
                    <a:lstStyle/>
                    <a:p>
                      <a:pPr algn="ctr" rtl="0" fontAlgn="b"/>
                      <a:r>
                        <a:rPr lang="en-US" sz="1400" dirty="0">
                          <a:effectLst/>
                        </a:rPr>
                        <a:t>MRAID</a:t>
                      </a:r>
                      <a:endParaRPr lang="en-US" sz="1400" b="0" i="0" dirty="0">
                        <a:effectLst/>
                        <a:latin typeface="+mj-lt"/>
                      </a:endParaRPr>
                    </a:p>
                  </a:txBody>
                  <a:tcPr marL="45720" marR="45720" anchor="ctr"/>
                </a:tc>
                <a:tc>
                  <a:txBody>
                    <a:bodyPr/>
                    <a:lstStyle/>
                    <a:p>
                      <a:pPr algn="ctr"/>
                      <a:r>
                        <a:rPr lang="en-US" sz="1400" b="1" dirty="0" err="1">
                          <a:effectLst/>
                        </a:rPr>
                        <a:t>SupplyChain</a:t>
                      </a:r>
                      <a:r>
                        <a:rPr lang="en-US" sz="1400" b="1" dirty="0">
                          <a:effectLst/>
                        </a:rPr>
                        <a:t> object</a:t>
                      </a:r>
                      <a:endParaRPr lang="en-US" dirty="0"/>
                    </a:p>
                  </a:txBody>
                  <a:tcPr marL="45720" marR="45720" anchor="ctr"/>
                </a:tc>
                <a:extLst>
                  <a:ext uri="{0D108BD9-81ED-4DB2-BD59-A6C34878D82A}">
                    <a16:rowId xmlns:a16="http://schemas.microsoft.com/office/drawing/2014/main" val="796125715"/>
                  </a:ext>
                </a:extLst>
              </a:tr>
              <a:tr h="385313">
                <a:tc>
                  <a:txBody>
                    <a:bodyPr/>
                    <a:lstStyle/>
                    <a:p>
                      <a:pPr algn="ctr" rtl="0" fontAlgn="b"/>
                      <a:r>
                        <a:rPr lang="en-US" sz="1400" dirty="0" err="1">
                          <a:effectLst/>
                        </a:rPr>
                        <a:t>ads.cert</a:t>
                      </a:r>
                      <a:endParaRPr lang="en-US" sz="1400" b="0" i="0" dirty="0">
                        <a:effectLst/>
                        <a:latin typeface="+mj-lt"/>
                      </a:endParaRPr>
                    </a:p>
                  </a:txBody>
                  <a:tcPr marL="45720" marR="45720" anchor="ctr"/>
                </a:tc>
                <a:tc>
                  <a:txBody>
                    <a:bodyPr/>
                    <a:lstStyle/>
                    <a:p>
                      <a:pPr algn="ctr" rtl="0" fontAlgn="b"/>
                      <a:r>
                        <a:rPr lang="en-US" sz="1400" dirty="0">
                          <a:effectLst/>
                        </a:rPr>
                        <a:t>Data Label</a:t>
                      </a:r>
                      <a:endParaRPr lang="en-US" sz="1400" b="0" i="0" dirty="0">
                        <a:effectLst/>
                        <a:latin typeface="+mj-lt"/>
                      </a:endParaRPr>
                    </a:p>
                  </a:txBody>
                  <a:tcPr marL="45720" marR="4572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dirty="0">
                          <a:effectLst/>
                        </a:rPr>
                        <a:t>New Ad Portfolio</a:t>
                      </a:r>
                    </a:p>
                  </a:txBody>
                  <a:tcPr marL="45720" marR="4572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dirty="0" err="1">
                          <a:effectLst/>
                        </a:rPr>
                        <a:t>OpenDirect</a:t>
                      </a:r>
                      <a:endParaRPr lang="en-US" sz="1400" b="0" i="0" kern="1200" dirty="0">
                        <a:solidFill>
                          <a:schemeClr val="dk1"/>
                        </a:solidFill>
                        <a:effectLst/>
                        <a:latin typeface="+mn-lt"/>
                        <a:ea typeface="+mn-ea"/>
                        <a:cs typeface="+mn-cs"/>
                      </a:endParaRPr>
                    </a:p>
                  </a:txBody>
                  <a:tcPr marL="45720" marR="45720" anchor="ctr"/>
                </a:tc>
                <a:extLst>
                  <a:ext uri="{0D108BD9-81ED-4DB2-BD59-A6C34878D82A}">
                    <a16:rowId xmlns:a16="http://schemas.microsoft.com/office/drawing/2014/main" val="1197444885"/>
                  </a:ext>
                </a:extLst>
              </a:tr>
              <a:tr h="385313">
                <a:tc>
                  <a:txBody>
                    <a:bodyPr/>
                    <a:lstStyle/>
                    <a:p>
                      <a:pPr algn="ctr" rtl="0" fontAlgn="b"/>
                      <a:r>
                        <a:rPr lang="en-US" sz="1400" b="0" dirty="0">
                          <a:effectLst/>
                        </a:rPr>
                        <a:t>Content Taxonomy</a:t>
                      </a:r>
                      <a:endParaRPr lang="en-US" sz="1400" b="0" i="0" dirty="0">
                        <a:effectLst/>
                        <a:latin typeface="+mj-lt"/>
                      </a:endParaRPr>
                    </a:p>
                  </a:txBody>
                  <a:tcPr marL="45720" marR="45720" anchor="ctr"/>
                </a:tc>
                <a:tc>
                  <a:txBody>
                    <a:bodyPr/>
                    <a:lstStyle/>
                    <a:p>
                      <a:pPr algn="ctr" rtl="0" fontAlgn="b"/>
                      <a:r>
                        <a:rPr lang="en-US" sz="1400" dirty="0">
                          <a:effectLst/>
                        </a:rPr>
                        <a:t>Audience Taxonomy</a:t>
                      </a:r>
                      <a:endParaRPr lang="en-US" sz="1400" b="0" i="0" dirty="0">
                        <a:effectLst/>
                        <a:latin typeface="+mj-lt"/>
                      </a:endParaRPr>
                    </a:p>
                  </a:txBody>
                  <a:tcPr marL="45720" marR="45720" anchor="ctr"/>
                </a:tc>
                <a:tc>
                  <a:txBody>
                    <a:bodyPr/>
                    <a:lstStyle/>
                    <a:p>
                      <a:pPr algn="ctr" rtl="0" fontAlgn="b"/>
                      <a:r>
                        <a:rPr lang="en-US" sz="1400" dirty="0">
                          <a:effectLst/>
                        </a:rPr>
                        <a:t>Dynamic Content Ads</a:t>
                      </a:r>
                      <a:endParaRPr lang="en-US" sz="1400" b="0" i="0" dirty="0">
                        <a:effectLst/>
                        <a:latin typeface="+mj-lt"/>
                      </a:endParaRPr>
                    </a:p>
                  </a:txBody>
                  <a:tcPr marL="45720" marR="4572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dirty="0">
                          <a:effectLst/>
                        </a:rPr>
                        <a:t>Ad Management API</a:t>
                      </a:r>
                      <a:endParaRPr lang="en-US" sz="1400" b="0" i="0" kern="1200" dirty="0">
                        <a:solidFill>
                          <a:schemeClr val="dk1"/>
                        </a:solidFill>
                        <a:effectLst/>
                        <a:latin typeface="+mn-lt"/>
                        <a:ea typeface="+mn-ea"/>
                        <a:cs typeface="+mn-cs"/>
                      </a:endParaRPr>
                    </a:p>
                  </a:txBody>
                  <a:tcPr marL="45720" marR="45720" anchor="ctr"/>
                </a:tc>
                <a:extLst>
                  <a:ext uri="{0D108BD9-81ED-4DB2-BD59-A6C34878D82A}">
                    <a16:rowId xmlns:a16="http://schemas.microsoft.com/office/drawing/2014/main" val="575209913"/>
                  </a:ext>
                </a:extLst>
              </a:tr>
              <a:tr h="385313">
                <a:tc>
                  <a:txBody>
                    <a:bodyPr/>
                    <a:lstStyle/>
                    <a:p>
                      <a:pPr algn="ctr" rtl="0" fontAlgn="b"/>
                      <a:r>
                        <a:rPr lang="en-US" sz="1400" dirty="0">
                          <a:effectLst/>
                        </a:rPr>
                        <a:t>Ad Product Taxonomy</a:t>
                      </a:r>
                      <a:endParaRPr lang="en-US" sz="1400" b="0" i="0" dirty="0">
                        <a:effectLst/>
                        <a:latin typeface="+mj-lt"/>
                      </a:endParaRPr>
                    </a:p>
                  </a:txBody>
                  <a:tcPr marL="45720" marR="45720" anchor="ctr"/>
                </a:tc>
                <a:tc>
                  <a:txBody>
                    <a:bodyPr/>
                    <a:lstStyle/>
                    <a:p>
                      <a:pPr algn="ctr" rtl="0" fontAlgn="b"/>
                      <a:r>
                        <a:rPr lang="en-US" sz="1400" dirty="0" err="1">
                          <a:effectLst/>
                        </a:rPr>
                        <a:t>OpenData</a:t>
                      </a:r>
                      <a:endParaRPr lang="en-US" sz="1400" b="0" i="0" dirty="0">
                        <a:effectLst/>
                        <a:latin typeface="+mj-lt"/>
                      </a:endParaRPr>
                    </a:p>
                  </a:txBody>
                  <a:tcPr marL="45720" marR="45720" anchor="ctr"/>
                </a:tc>
                <a:tc>
                  <a:txBody>
                    <a:bodyPr/>
                    <a:lstStyle/>
                    <a:p>
                      <a:pPr algn="ctr" rtl="0" fontAlgn="b"/>
                      <a:r>
                        <a:rPr lang="en-US" sz="1400" dirty="0" err="1">
                          <a:effectLst/>
                        </a:rPr>
                        <a:t>SafeFrames</a:t>
                      </a:r>
                      <a:endParaRPr lang="en-US" sz="1400" b="0" i="0" dirty="0">
                        <a:effectLst/>
                        <a:latin typeface="+mj-lt"/>
                      </a:endParaRPr>
                    </a:p>
                  </a:txBody>
                  <a:tcPr marL="45720" marR="45720" anchor="ctr"/>
                </a:tc>
                <a:tc>
                  <a:txBody>
                    <a:bodyPr/>
                    <a:lstStyle/>
                    <a:p>
                      <a:pPr algn="ctr" rtl="0" fontAlgn="b"/>
                      <a:endParaRPr lang="en-US" sz="1400" b="0" i="0" dirty="0">
                        <a:effectLst/>
                        <a:latin typeface="+mj-lt"/>
                      </a:endParaRPr>
                    </a:p>
                  </a:txBody>
                  <a:tcPr marL="45720" marR="45720" anchor="ctr"/>
                </a:tc>
                <a:extLst>
                  <a:ext uri="{0D108BD9-81ED-4DB2-BD59-A6C34878D82A}">
                    <a16:rowId xmlns:a16="http://schemas.microsoft.com/office/drawing/2014/main" val="2542531736"/>
                  </a:ext>
                </a:extLst>
              </a:tr>
              <a:tr h="655033">
                <a:tc>
                  <a:txBody>
                    <a:bodyPr/>
                    <a:lstStyle/>
                    <a:p>
                      <a:pPr algn="ctr" rtl="0" fontAlgn="b"/>
                      <a:r>
                        <a:rPr lang="en-US" sz="1400" dirty="0">
                          <a:effectLst/>
                        </a:rPr>
                        <a:t>Open Measurement (IVT filtering)</a:t>
                      </a:r>
                      <a:endParaRPr lang="en-US" sz="1400" b="0" i="0" dirty="0">
                        <a:effectLst/>
                        <a:latin typeface="+mj-lt"/>
                      </a:endParaRPr>
                    </a:p>
                  </a:txBody>
                  <a:tcPr marL="45720" marR="45720" anchor="ctr"/>
                </a:tc>
                <a:tc>
                  <a:txBody>
                    <a:bodyPr/>
                    <a:lstStyle/>
                    <a:p>
                      <a:pPr algn="ctr" rtl="0" fontAlgn="b"/>
                      <a:r>
                        <a:rPr lang="en-US" sz="1400" b="1" dirty="0">
                          <a:effectLst/>
                        </a:rPr>
                        <a:t>Transparency &amp; Consent Framework (IAB Europe)</a:t>
                      </a:r>
                      <a:endParaRPr lang="en-US" sz="1400" b="1" i="0" dirty="0">
                        <a:effectLst/>
                        <a:latin typeface="+mj-lt"/>
                      </a:endParaRPr>
                    </a:p>
                  </a:txBody>
                  <a:tcPr marL="45720" marR="45720" anchor="ctr"/>
                </a:tc>
                <a:tc>
                  <a:txBody>
                    <a:bodyPr/>
                    <a:lstStyle/>
                    <a:p>
                      <a:pPr algn="ctr" rtl="0" fontAlgn="b"/>
                      <a:r>
                        <a:rPr lang="en-US" sz="1400" b="1" dirty="0">
                          <a:effectLst/>
                        </a:rPr>
                        <a:t>Open Measurement</a:t>
                      </a:r>
                      <a:endParaRPr lang="en-US" sz="1400" b="1" i="0" dirty="0">
                        <a:effectLst/>
                        <a:latin typeface="+mj-lt"/>
                      </a:endParaRPr>
                    </a:p>
                  </a:txBody>
                  <a:tcPr marL="45720" marR="45720" anchor="ctr"/>
                </a:tc>
                <a:tc>
                  <a:txBody>
                    <a:bodyPr/>
                    <a:lstStyle/>
                    <a:p>
                      <a:pPr algn="ctr" rtl="0" fontAlgn="b"/>
                      <a:endParaRPr lang="en-US" sz="1400" b="0" i="0" dirty="0">
                        <a:effectLst/>
                        <a:latin typeface="+mj-lt"/>
                      </a:endParaRPr>
                    </a:p>
                  </a:txBody>
                  <a:tcPr marL="45720" marR="45720" anchor="ctr"/>
                </a:tc>
                <a:extLst>
                  <a:ext uri="{0D108BD9-81ED-4DB2-BD59-A6C34878D82A}">
                    <a16:rowId xmlns:a16="http://schemas.microsoft.com/office/drawing/2014/main" val="1024026726"/>
                  </a:ext>
                </a:extLst>
              </a:tr>
              <a:tr h="385313">
                <a:tc>
                  <a:txBody>
                    <a:bodyPr/>
                    <a:lstStyle/>
                    <a:p>
                      <a:pPr algn="ctr" rtl="0" fontAlgn="b"/>
                      <a:r>
                        <a:rPr lang="en-US" sz="1400" b="0" i="0" dirty="0">
                          <a:effectLst/>
                          <a:latin typeface="+mj-lt"/>
                        </a:rPr>
                        <a:t>TAG engagement</a:t>
                      </a:r>
                    </a:p>
                  </a:txBody>
                  <a:tcPr marL="45720" marR="45720" anchor="ctr"/>
                </a:tc>
                <a:tc>
                  <a:txBody>
                    <a:bodyPr/>
                    <a:lstStyle/>
                    <a:p>
                      <a:pPr algn="ctr" rtl="0" fontAlgn="b"/>
                      <a:r>
                        <a:rPr lang="en-US" sz="1400" dirty="0" err="1">
                          <a:effectLst/>
                        </a:rPr>
                        <a:t>PrivacyChain</a:t>
                      </a:r>
                      <a:endParaRPr lang="en-US" sz="1400" b="0" i="0" dirty="0">
                        <a:effectLst/>
                        <a:latin typeface="+mj-lt"/>
                      </a:endParaRPr>
                    </a:p>
                  </a:txBody>
                  <a:tcPr marL="45720" marR="45720" anchor="ctr"/>
                </a:tc>
                <a:tc>
                  <a:txBody>
                    <a:bodyPr/>
                    <a:lstStyle/>
                    <a:p>
                      <a:pPr algn="ctr" rtl="0" fontAlgn="b"/>
                      <a:r>
                        <a:rPr lang="en-US" sz="1400" dirty="0">
                          <a:effectLst/>
                        </a:rPr>
                        <a:t>OTT IFA Guidelines</a:t>
                      </a:r>
                      <a:endParaRPr lang="en-US" sz="1400" b="0" i="0" dirty="0">
                        <a:effectLst/>
                        <a:latin typeface="+mj-lt"/>
                      </a:endParaRPr>
                    </a:p>
                  </a:txBody>
                  <a:tcPr marL="45720" marR="45720" anchor="ctr"/>
                </a:tc>
                <a:tc>
                  <a:txBody>
                    <a:bodyPr/>
                    <a:lstStyle/>
                    <a:p>
                      <a:pPr algn="ctr" rtl="0" fontAlgn="b"/>
                      <a:endParaRPr lang="en-US" sz="1400" b="0" i="0">
                        <a:effectLst/>
                        <a:latin typeface="+mj-lt"/>
                      </a:endParaRPr>
                    </a:p>
                  </a:txBody>
                  <a:tcPr marL="45720" marR="45720" anchor="ctr"/>
                </a:tc>
                <a:extLst>
                  <a:ext uri="{0D108BD9-81ED-4DB2-BD59-A6C34878D82A}">
                    <a16:rowId xmlns:a16="http://schemas.microsoft.com/office/drawing/2014/main" val="837993928"/>
                  </a:ext>
                </a:extLst>
              </a:tr>
              <a:tr h="385313">
                <a:tc>
                  <a:txBody>
                    <a:bodyPr/>
                    <a:lstStyle/>
                    <a:p>
                      <a:pPr algn="ctr" rtl="0" fontAlgn="b"/>
                      <a:endParaRPr lang="en-US" sz="1400" b="0" i="0" dirty="0">
                        <a:effectLst/>
                        <a:latin typeface="+mj-lt"/>
                      </a:endParaRPr>
                    </a:p>
                  </a:txBody>
                  <a:tcPr marL="45720" marR="45720" anchor="ctr"/>
                </a:tc>
                <a:tc>
                  <a:txBody>
                    <a:bodyPr/>
                    <a:lstStyle/>
                    <a:p>
                      <a:pPr algn="ctr" rtl="0" fontAlgn="b"/>
                      <a:endParaRPr lang="en-US" sz="1400" b="0" i="0" dirty="0">
                        <a:effectLst/>
                        <a:latin typeface="+mj-lt"/>
                      </a:endParaRP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rPr>
                        <a:t>Podcast Measurement Guidelines</a:t>
                      </a:r>
                      <a:endParaRPr lang="en-US" sz="1800" b="0" i="0" kern="1200" dirty="0">
                        <a:solidFill>
                          <a:schemeClr val="dk1"/>
                        </a:solidFill>
                        <a:effectLst/>
                        <a:latin typeface="+mn-lt"/>
                        <a:ea typeface="+mn-ea"/>
                        <a:cs typeface="+mn-cs"/>
                      </a:endParaRPr>
                    </a:p>
                  </a:txBody>
                  <a:tcPr marL="45720" marR="45720" anchor="ctr"/>
                </a:tc>
                <a:tc>
                  <a:txBody>
                    <a:bodyPr/>
                    <a:lstStyle/>
                    <a:p>
                      <a:pPr algn="ctr" rtl="0" fontAlgn="b"/>
                      <a:r>
                        <a:rPr lang="en-US" sz="1400" b="1" i="1" dirty="0">
                          <a:effectLst/>
                          <a:latin typeface="+mj-lt"/>
                        </a:rPr>
                        <a:t>…and Blockchain!</a:t>
                      </a:r>
                    </a:p>
                  </a:txBody>
                  <a:tcPr marL="45720" marR="45720" anchor="ctr"/>
                </a:tc>
                <a:extLst>
                  <a:ext uri="{0D108BD9-81ED-4DB2-BD59-A6C34878D82A}">
                    <a16:rowId xmlns:a16="http://schemas.microsoft.com/office/drawing/2014/main" val="3301159931"/>
                  </a:ext>
                </a:extLst>
              </a:tr>
            </a:tbl>
          </a:graphicData>
        </a:graphic>
      </p:graphicFrame>
      <p:sp>
        <p:nvSpPr>
          <p:cNvPr id="4" name="TextBox 3">
            <a:extLst>
              <a:ext uri="{FF2B5EF4-FFF2-40B4-BE49-F238E27FC236}">
                <a16:creationId xmlns:a16="http://schemas.microsoft.com/office/drawing/2014/main" id="{6A4A0B3B-3287-43A5-9A65-DC4A8FAC646F}"/>
              </a:ext>
            </a:extLst>
          </p:cNvPr>
          <p:cNvSpPr txBox="1"/>
          <p:nvPr/>
        </p:nvSpPr>
        <p:spPr>
          <a:xfrm>
            <a:off x="858331" y="6284076"/>
            <a:ext cx="10203143" cy="320040"/>
          </a:xfrm>
          <a:prstGeom prst="rect">
            <a:avLst/>
          </a:prstGeom>
          <a:noFill/>
          <a:effectLst/>
        </p:spPr>
        <p:txBody>
          <a:bodyPr wrap="none" lIns="45720" rIns="45720" rtlCol="0">
            <a:noAutofit/>
          </a:bodyPr>
          <a:lstStyle/>
          <a:p>
            <a:pPr algn="ctr">
              <a:lnSpc>
                <a:spcPct val="85000"/>
              </a:lnSpc>
              <a:spcBef>
                <a:spcPts val="700"/>
              </a:spcBef>
            </a:pPr>
            <a:r>
              <a:rPr lang="en-US" sz="1600" b="1" dirty="0">
                <a:solidFill>
                  <a:prstClr val="black"/>
                </a:solidFill>
                <a:latin typeface="Arial"/>
              </a:rPr>
              <a:t>BOLD </a:t>
            </a:r>
            <a:r>
              <a:rPr lang="en-US" sz="1600" dirty="0">
                <a:solidFill>
                  <a:prstClr val="black"/>
                </a:solidFill>
                <a:latin typeface="Arial"/>
              </a:rPr>
              <a:t>= Highest priorities for adoption now</a:t>
            </a:r>
          </a:p>
        </p:txBody>
      </p:sp>
    </p:spTree>
    <p:extLst>
      <p:ext uri="{BB962C8B-B14F-4D97-AF65-F5344CB8AC3E}">
        <p14:creationId xmlns:p14="http://schemas.microsoft.com/office/powerpoint/2010/main" val="149292573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70BEE-303E-4E28-9E51-8FACBF3B9C55}"/>
              </a:ext>
            </a:extLst>
          </p:cNvPr>
          <p:cNvSpPr>
            <a:spLocks noGrp="1"/>
          </p:cNvSpPr>
          <p:nvPr>
            <p:ph type="title"/>
          </p:nvPr>
        </p:nvSpPr>
        <p:spPr/>
        <p:txBody>
          <a:bodyPr/>
          <a:lstStyle/>
          <a:p>
            <a:r>
              <a:rPr lang="en-US" dirty="0"/>
              <a:t>Three Topics Today…</a:t>
            </a:r>
          </a:p>
        </p:txBody>
      </p:sp>
      <p:sp>
        <p:nvSpPr>
          <p:cNvPr id="3" name="Slide Number Placeholder 2">
            <a:extLst>
              <a:ext uri="{FF2B5EF4-FFF2-40B4-BE49-F238E27FC236}">
                <a16:creationId xmlns:a16="http://schemas.microsoft.com/office/drawing/2014/main" id="{E668E35A-640E-4656-A47E-57B7A1429DF9}"/>
              </a:ext>
            </a:extLst>
          </p:cNvPr>
          <p:cNvSpPr>
            <a:spLocks noGrp="1"/>
          </p:cNvSpPr>
          <p:nvPr>
            <p:ph type="sldNum" sz="quarter" idx="10"/>
          </p:nvPr>
        </p:nvSpPr>
        <p:spPr/>
        <p:txBody>
          <a:bodyPr/>
          <a:lstStyle/>
          <a:p>
            <a:fld id="{E0945A5B-6FD1-4E75-90E0-1022EA54FCBA}" type="slidenum">
              <a:rPr lang="en-US">
                <a:solidFill>
                  <a:prstClr val="black"/>
                </a:solidFill>
              </a:rPr>
              <a:pPr/>
              <a:t>12</a:t>
            </a:fld>
            <a:endParaRPr lang="en-US" dirty="0">
              <a:solidFill>
                <a:prstClr val="black"/>
              </a:solidFill>
            </a:endParaRPr>
          </a:p>
        </p:txBody>
      </p:sp>
      <p:sp>
        <p:nvSpPr>
          <p:cNvPr id="4" name="Content Placeholder 3">
            <a:extLst>
              <a:ext uri="{FF2B5EF4-FFF2-40B4-BE49-F238E27FC236}">
                <a16:creationId xmlns:a16="http://schemas.microsoft.com/office/drawing/2014/main" id="{E2E79242-2C2A-49B9-A379-A16B7FB6069A}"/>
              </a:ext>
            </a:extLst>
          </p:cNvPr>
          <p:cNvSpPr>
            <a:spLocks noGrp="1"/>
          </p:cNvSpPr>
          <p:nvPr>
            <p:ph sz="quarter" idx="11"/>
          </p:nvPr>
        </p:nvSpPr>
        <p:spPr/>
        <p:txBody>
          <a:bodyPr>
            <a:norm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Identity &amp; Privacy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Brand Safety &amp; Ad Fraud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Video Ad Experiences</a:t>
            </a:r>
          </a:p>
        </p:txBody>
      </p:sp>
    </p:spTree>
    <p:extLst>
      <p:ext uri="{BB962C8B-B14F-4D97-AF65-F5344CB8AC3E}">
        <p14:creationId xmlns:p14="http://schemas.microsoft.com/office/powerpoint/2010/main" val="400658456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4D430B-97BB-4C5C-BF6C-DF0EFBC0E424}"/>
              </a:ext>
            </a:extLst>
          </p:cNvPr>
          <p:cNvSpPr>
            <a:spLocks noGrp="1"/>
          </p:cNvSpPr>
          <p:nvPr>
            <p:ph type="sldNum" sz="quarter" idx="10"/>
          </p:nvPr>
        </p:nvSpPr>
        <p:spPr/>
        <p:txBody>
          <a:bodyPr/>
          <a:lstStyle/>
          <a:p>
            <a:fld id="{E0945A5B-6FD1-4E75-90E0-1022EA54FCBA}" type="slidenum">
              <a:rPr lang="en-US">
                <a:solidFill>
                  <a:prstClr val="black"/>
                </a:solidFill>
              </a:rPr>
              <a:pPr/>
              <a:t>13</a:t>
            </a:fld>
            <a:endParaRPr lang="en-US" dirty="0">
              <a:solidFill>
                <a:prstClr val="black"/>
              </a:solidFill>
            </a:endParaRPr>
          </a:p>
        </p:txBody>
      </p:sp>
      <p:sp>
        <p:nvSpPr>
          <p:cNvPr id="3" name="Title 2">
            <a:extLst>
              <a:ext uri="{FF2B5EF4-FFF2-40B4-BE49-F238E27FC236}">
                <a16:creationId xmlns:a16="http://schemas.microsoft.com/office/drawing/2014/main" id="{F0D477E4-9319-4340-9275-0E82A681A47B}"/>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A642EF44-CC1E-422A-B6DD-C5E824C1D676}"/>
              </a:ext>
            </a:extLst>
          </p:cNvPr>
          <p:cNvSpPr>
            <a:spLocks noGrp="1"/>
          </p:cNvSpPr>
          <p:nvPr>
            <p:ph type="body" sz="quarter" idx="11"/>
          </p:nvPr>
        </p:nvSpPr>
        <p:spPr/>
        <p:txBody>
          <a:bodyPr/>
          <a:lstStyle/>
          <a:p>
            <a:r>
              <a:rPr lang="en-US" dirty="0"/>
              <a:t>IDENTITY &amp; PRIVACY</a:t>
            </a:r>
          </a:p>
        </p:txBody>
      </p:sp>
    </p:spTree>
    <p:extLst>
      <p:ext uri="{BB962C8B-B14F-4D97-AF65-F5344CB8AC3E}">
        <p14:creationId xmlns:p14="http://schemas.microsoft.com/office/powerpoint/2010/main" val="179016141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BE0AD0-43D9-E845-9585-0BF58E0942C7}"/>
              </a:ext>
            </a:extLst>
          </p:cNvPr>
          <p:cNvSpPr>
            <a:spLocks noGrp="1"/>
          </p:cNvSpPr>
          <p:nvPr>
            <p:ph type="sldNum" sz="quarter" idx="10"/>
          </p:nvPr>
        </p:nvSpPr>
        <p:spPr/>
        <p:txBody>
          <a:bodyPr/>
          <a:lstStyle/>
          <a:p>
            <a:fld id="{E0945A5B-6FD1-4E75-90E0-1022EA54FCBA}" type="slidenum">
              <a:rPr lang="en-US">
                <a:solidFill>
                  <a:prstClr val="black"/>
                </a:solidFill>
              </a:rPr>
              <a:pPr/>
              <a:t>14</a:t>
            </a:fld>
            <a:endParaRPr lang="en-US" dirty="0">
              <a:solidFill>
                <a:prstClr val="black"/>
              </a:solidFill>
            </a:endParaRPr>
          </a:p>
        </p:txBody>
      </p:sp>
      <p:grpSp>
        <p:nvGrpSpPr>
          <p:cNvPr id="26" name="Group 25">
            <a:extLst>
              <a:ext uri="{FF2B5EF4-FFF2-40B4-BE49-F238E27FC236}">
                <a16:creationId xmlns:a16="http://schemas.microsoft.com/office/drawing/2014/main" id="{A2A809C6-B94D-FF47-8101-B48F9B2AE92E}"/>
              </a:ext>
            </a:extLst>
          </p:cNvPr>
          <p:cNvGrpSpPr/>
          <p:nvPr/>
        </p:nvGrpSpPr>
        <p:grpSpPr>
          <a:xfrm>
            <a:off x="1415784" y="1371600"/>
            <a:ext cx="9083756" cy="5486400"/>
            <a:chOff x="-1" y="2157142"/>
            <a:chExt cx="5915891" cy="3573075"/>
          </a:xfrm>
        </p:grpSpPr>
        <p:grpSp>
          <p:nvGrpSpPr>
            <p:cNvPr id="17" name="Group 16">
              <a:extLst>
                <a:ext uri="{FF2B5EF4-FFF2-40B4-BE49-F238E27FC236}">
                  <a16:creationId xmlns:a16="http://schemas.microsoft.com/office/drawing/2014/main" id="{78F17216-2C4A-1646-A8F0-DBB15DDEEF31}"/>
                </a:ext>
              </a:extLst>
            </p:cNvPr>
            <p:cNvGrpSpPr/>
            <p:nvPr/>
          </p:nvGrpSpPr>
          <p:grpSpPr>
            <a:xfrm>
              <a:off x="-1" y="2157142"/>
              <a:ext cx="5915891" cy="3513524"/>
              <a:chOff x="1634836" y="2501064"/>
              <a:chExt cx="6165272" cy="3836127"/>
            </a:xfrm>
          </p:grpSpPr>
          <p:pic>
            <p:nvPicPr>
              <p:cNvPr id="15" name="Picture 14">
                <a:extLst>
                  <a:ext uri="{FF2B5EF4-FFF2-40B4-BE49-F238E27FC236}">
                    <a16:creationId xmlns:a16="http://schemas.microsoft.com/office/drawing/2014/main" id="{FFBD4FB0-135D-5446-B255-200E22DAD2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876" b="5603"/>
              <a:stretch/>
            </p:blipFill>
            <p:spPr>
              <a:xfrm>
                <a:off x="1634836" y="2501064"/>
                <a:ext cx="6165272" cy="3836127"/>
              </a:xfrm>
              <a:prstGeom prst="rect">
                <a:avLst/>
              </a:prstGeom>
            </p:spPr>
          </p:pic>
          <p:pic>
            <p:nvPicPr>
              <p:cNvPr id="1028" name="Picture 4" descr="Image result for digitrust">
                <a:extLst>
                  <a:ext uri="{FF2B5EF4-FFF2-40B4-BE49-F238E27FC236}">
                    <a16:creationId xmlns:a16="http://schemas.microsoft.com/office/drawing/2014/main" id="{5DD46F1E-D882-7542-97A2-8D8BB16A62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9907" y="5282409"/>
                <a:ext cx="389898" cy="294104"/>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a:extLst>
                <a:ext uri="{FF2B5EF4-FFF2-40B4-BE49-F238E27FC236}">
                  <a16:creationId xmlns:a16="http://schemas.microsoft.com/office/drawing/2014/main" id="{AF1F2643-F4FE-1745-AE7D-05967EC19E16}"/>
                </a:ext>
              </a:extLst>
            </p:cNvPr>
            <p:cNvPicPr>
              <a:picLocks noChangeAspect="1"/>
            </p:cNvPicPr>
            <p:nvPr/>
          </p:nvPicPr>
          <p:blipFill>
            <a:blip r:embed="rId5"/>
            <a:stretch>
              <a:fillRect/>
            </a:stretch>
          </p:blipFill>
          <p:spPr>
            <a:xfrm>
              <a:off x="4556990" y="5013444"/>
              <a:ext cx="1358900" cy="716773"/>
            </a:xfrm>
            <a:prstGeom prst="rect">
              <a:avLst/>
            </a:prstGeom>
          </p:spPr>
        </p:pic>
      </p:grpSp>
      <p:sp>
        <p:nvSpPr>
          <p:cNvPr id="5" name="Star: 7 Points 4">
            <a:extLst>
              <a:ext uri="{FF2B5EF4-FFF2-40B4-BE49-F238E27FC236}">
                <a16:creationId xmlns:a16="http://schemas.microsoft.com/office/drawing/2014/main" id="{B9C2FAE6-66DD-4BD5-B6EB-517B6B426678}"/>
              </a:ext>
            </a:extLst>
          </p:cNvPr>
          <p:cNvSpPr/>
          <p:nvPr/>
        </p:nvSpPr>
        <p:spPr>
          <a:xfrm>
            <a:off x="9066387" y="4709981"/>
            <a:ext cx="609823" cy="391855"/>
          </a:xfrm>
          <a:prstGeom prst="star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latin typeface="Arial"/>
            </a:endParaRPr>
          </a:p>
        </p:txBody>
      </p:sp>
      <p:sp>
        <p:nvSpPr>
          <p:cNvPr id="7" name="Title 6">
            <a:extLst>
              <a:ext uri="{FF2B5EF4-FFF2-40B4-BE49-F238E27FC236}">
                <a16:creationId xmlns:a16="http://schemas.microsoft.com/office/drawing/2014/main" id="{95EFD98D-0150-4EF9-8EFA-2A00567D6DCA}"/>
              </a:ext>
            </a:extLst>
          </p:cNvPr>
          <p:cNvSpPr>
            <a:spLocks noGrp="1"/>
          </p:cNvSpPr>
          <p:nvPr>
            <p:ph type="title"/>
          </p:nvPr>
        </p:nvSpPr>
        <p:spPr/>
        <p:txBody>
          <a:bodyPr/>
          <a:lstStyle/>
          <a:p>
            <a:r>
              <a:rPr lang="en-US" dirty="0"/>
              <a:t>Background: Identifiers in Advertising</a:t>
            </a:r>
          </a:p>
        </p:txBody>
      </p:sp>
    </p:spTree>
    <p:extLst>
      <p:ext uri="{BB962C8B-B14F-4D97-AF65-F5344CB8AC3E}">
        <p14:creationId xmlns:p14="http://schemas.microsoft.com/office/powerpoint/2010/main" val="429298290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3AFA-1990-4024-8C88-FC29502CBD7B}"/>
              </a:ext>
            </a:extLst>
          </p:cNvPr>
          <p:cNvSpPr>
            <a:spLocks noGrp="1"/>
          </p:cNvSpPr>
          <p:nvPr>
            <p:ph type="title"/>
          </p:nvPr>
        </p:nvSpPr>
        <p:spPr/>
        <p:txBody>
          <a:bodyPr/>
          <a:lstStyle/>
          <a:p>
            <a:r>
              <a:rPr lang="en-US" dirty="0"/>
              <a:t>Consumer IDs – Biggest risk or biggest opportunity?</a:t>
            </a:r>
          </a:p>
        </p:txBody>
      </p:sp>
      <p:sp>
        <p:nvSpPr>
          <p:cNvPr id="3" name="Slide Number Placeholder 2">
            <a:extLst>
              <a:ext uri="{FF2B5EF4-FFF2-40B4-BE49-F238E27FC236}">
                <a16:creationId xmlns:a16="http://schemas.microsoft.com/office/drawing/2014/main" id="{BBAC46AF-7B20-41DF-AC09-B34CAA53D419}"/>
              </a:ext>
            </a:extLst>
          </p:cNvPr>
          <p:cNvSpPr>
            <a:spLocks noGrp="1"/>
          </p:cNvSpPr>
          <p:nvPr>
            <p:ph type="sldNum" sz="quarter" idx="10"/>
          </p:nvPr>
        </p:nvSpPr>
        <p:spPr/>
        <p:txBody>
          <a:bodyPr/>
          <a:lstStyle/>
          <a:p>
            <a:fld id="{E0945A5B-6FD1-4E75-90E0-1022EA54FCBA}" type="slidenum">
              <a:rPr lang="en-US">
                <a:solidFill>
                  <a:prstClr val="black"/>
                </a:solidFill>
              </a:rPr>
              <a:pPr/>
              <a:t>15</a:t>
            </a:fld>
            <a:endParaRPr lang="en-US" dirty="0">
              <a:solidFill>
                <a:prstClr val="black"/>
              </a:solidFill>
            </a:endParaRPr>
          </a:p>
        </p:txBody>
      </p:sp>
      <p:sp>
        <p:nvSpPr>
          <p:cNvPr id="4" name="Content Placeholder 3">
            <a:extLst>
              <a:ext uri="{FF2B5EF4-FFF2-40B4-BE49-F238E27FC236}">
                <a16:creationId xmlns:a16="http://schemas.microsoft.com/office/drawing/2014/main" id="{BE90CC04-0C66-46CE-A569-3F5BC9CCAAF9}"/>
              </a:ext>
            </a:extLst>
          </p:cNvPr>
          <p:cNvSpPr>
            <a:spLocks noGrp="1"/>
          </p:cNvSpPr>
          <p:nvPr>
            <p:ph sz="quarter" idx="11"/>
          </p:nvPr>
        </p:nvSpPr>
        <p:spPr/>
        <p:txBody>
          <a:bodyPr>
            <a:normAutofit/>
          </a:bodyPr>
          <a:lstStyle/>
          <a:p>
            <a:r>
              <a:rPr lang="en-US" dirty="0"/>
              <a:t>A more focused “perfect storm” within our industry…  </a:t>
            </a:r>
            <a:endParaRPr lang="en-US" b="0" dirty="0"/>
          </a:p>
          <a:p>
            <a:r>
              <a:rPr lang="en-US" dirty="0"/>
              <a:t>With several factors growing and feeding upon each other:</a:t>
            </a:r>
          </a:p>
          <a:p>
            <a:pPr marL="342900" indent="-342900" fontAlgn="base">
              <a:spcBef>
                <a:spcPts val="1800"/>
              </a:spcBef>
              <a:spcAft>
                <a:spcPts val="0"/>
              </a:spcAft>
              <a:buFont typeface="Arial" panose="020B0604020202020204" pitchFamily="34" charset="0"/>
              <a:buChar char="•"/>
            </a:pPr>
            <a:r>
              <a:rPr lang="en-US" b="0" dirty="0"/>
              <a:t>Proliferation of personal, connected </a:t>
            </a:r>
            <a:r>
              <a:rPr lang="en-US" dirty="0"/>
              <a:t>devices</a:t>
            </a:r>
            <a:r>
              <a:rPr lang="en-US" b="0" dirty="0"/>
              <a:t> (phones, smart homes, speakers, etc.)</a:t>
            </a:r>
          </a:p>
          <a:p>
            <a:pPr marL="342900" indent="-342900" fontAlgn="base">
              <a:spcBef>
                <a:spcPts val="1800"/>
              </a:spcBef>
              <a:spcAft>
                <a:spcPts val="0"/>
              </a:spcAft>
              <a:buFont typeface="Arial" panose="020B0604020202020204" pitchFamily="34" charset="0"/>
              <a:buChar char="•"/>
            </a:pPr>
            <a:r>
              <a:rPr lang="en-US" b="0" dirty="0"/>
              <a:t>Scale of </a:t>
            </a:r>
            <a:r>
              <a:rPr lang="en-US" dirty="0"/>
              <a:t>personal data </a:t>
            </a:r>
            <a:r>
              <a:rPr lang="en-US" b="0" dirty="0"/>
              <a:t>collection and use…and potential for misuse</a:t>
            </a:r>
          </a:p>
          <a:p>
            <a:pPr marL="342900" indent="-342900" fontAlgn="base">
              <a:spcBef>
                <a:spcPts val="1800"/>
              </a:spcBef>
              <a:spcAft>
                <a:spcPts val="0"/>
              </a:spcAft>
              <a:buFont typeface="Arial" panose="020B0604020202020204" pitchFamily="34" charset="0"/>
              <a:buChar char="•"/>
            </a:pPr>
            <a:r>
              <a:rPr lang="en-US" dirty="0"/>
              <a:t>Consumer expectations </a:t>
            </a:r>
            <a:r>
              <a:rPr lang="en-US" b="0" dirty="0"/>
              <a:t>related to privacy, transparency, control</a:t>
            </a:r>
          </a:p>
          <a:p>
            <a:pPr marL="342900" indent="-342900" fontAlgn="base">
              <a:spcBef>
                <a:spcPts val="1800"/>
              </a:spcBef>
              <a:spcAft>
                <a:spcPts val="0"/>
              </a:spcAft>
              <a:buFont typeface="Arial" panose="020B0604020202020204" pitchFamily="34" charset="0"/>
              <a:buChar char="•"/>
            </a:pPr>
            <a:r>
              <a:rPr lang="en-US" dirty="0"/>
              <a:t>Government regulation </a:t>
            </a:r>
            <a:r>
              <a:rPr lang="en-US" b="0" dirty="0"/>
              <a:t>of consumer privacy, transparency, control</a:t>
            </a:r>
          </a:p>
          <a:p>
            <a:pPr marL="342900" indent="-342900" fontAlgn="base">
              <a:spcBef>
                <a:spcPts val="1800"/>
              </a:spcBef>
              <a:spcAft>
                <a:spcPts val="0"/>
              </a:spcAft>
              <a:buFont typeface="Arial" panose="020B0604020202020204" pitchFamily="34" charset="0"/>
              <a:buChar char="•"/>
            </a:pPr>
            <a:r>
              <a:rPr lang="en-US" dirty="0"/>
              <a:t>Blocking of identifiers </a:t>
            </a:r>
            <a:r>
              <a:rPr lang="en-US" b="0" dirty="0"/>
              <a:t>by browsers, operating systems, add-ons (#</a:t>
            </a:r>
            <a:r>
              <a:rPr lang="en-US" b="0" dirty="0" err="1"/>
              <a:t>tracklash</a:t>
            </a:r>
            <a:r>
              <a:rPr lang="en-US" b="0" dirty="0"/>
              <a:t>)</a:t>
            </a:r>
          </a:p>
          <a:p>
            <a:pPr marL="342900" indent="-342900" fontAlgn="base">
              <a:spcBef>
                <a:spcPts val="1800"/>
              </a:spcBef>
              <a:spcAft>
                <a:spcPts val="0"/>
              </a:spcAft>
              <a:buFont typeface="Arial" panose="020B0604020202020204" pitchFamily="34" charset="0"/>
              <a:buChar char="•"/>
            </a:pPr>
            <a:r>
              <a:rPr lang="en-US" b="0" dirty="0"/>
              <a:t>“Privacy”-motivated </a:t>
            </a:r>
            <a:r>
              <a:rPr lang="en-US" dirty="0"/>
              <a:t>PR and legal attacks </a:t>
            </a:r>
            <a:r>
              <a:rPr lang="en-US" b="0" dirty="0"/>
              <a:t>on our industry</a:t>
            </a:r>
          </a:p>
        </p:txBody>
      </p:sp>
    </p:spTree>
    <p:extLst>
      <p:ext uri="{BB962C8B-B14F-4D97-AF65-F5344CB8AC3E}">
        <p14:creationId xmlns:p14="http://schemas.microsoft.com/office/powerpoint/2010/main" val="982875062"/>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79DF3A-06F1-47F3-B3E4-D96848F14AE0}"/>
              </a:ext>
            </a:extLst>
          </p:cNvPr>
          <p:cNvSpPr>
            <a:spLocks noGrp="1"/>
          </p:cNvSpPr>
          <p:nvPr>
            <p:ph type="title"/>
          </p:nvPr>
        </p:nvSpPr>
        <p:spPr/>
        <p:txBody>
          <a:bodyPr/>
          <a:lstStyle/>
          <a:p>
            <a:r>
              <a:rPr lang="en-US" dirty="0"/>
              <a:t>Privacy – Global Regulatory Landscape</a:t>
            </a:r>
          </a:p>
        </p:txBody>
      </p:sp>
      <p:sp>
        <p:nvSpPr>
          <p:cNvPr id="4" name="Slide Number Placeholder 3">
            <a:extLst>
              <a:ext uri="{FF2B5EF4-FFF2-40B4-BE49-F238E27FC236}">
                <a16:creationId xmlns:a16="http://schemas.microsoft.com/office/drawing/2014/main" id="{BCEA1AB9-8087-4BFB-889E-C08540271E2F}"/>
              </a:ext>
            </a:extLst>
          </p:cNvPr>
          <p:cNvSpPr>
            <a:spLocks noGrp="1"/>
          </p:cNvSpPr>
          <p:nvPr>
            <p:ph type="sldNum" sz="quarter" idx="10"/>
          </p:nvPr>
        </p:nvSpPr>
        <p:spPr/>
        <p:txBody>
          <a:bodyPr/>
          <a:lstStyle/>
          <a:p>
            <a:fld id="{00000000-1234-1234-1234-123412341234}" type="slidenum">
              <a:rPr lang="en-US">
                <a:solidFill>
                  <a:prstClr val="black"/>
                </a:solidFill>
              </a:rPr>
              <a:pPr/>
              <a:t>16</a:t>
            </a:fld>
            <a:endParaRPr lang="en-US">
              <a:solidFill>
                <a:prstClr val="black"/>
              </a:solidFill>
            </a:endParaRPr>
          </a:p>
        </p:txBody>
      </p:sp>
      <p:sp>
        <p:nvSpPr>
          <p:cNvPr id="6" name="Content Placeholder 5">
            <a:extLst>
              <a:ext uri="{FF2B5EF4-FFF2-40B4-BE49-F238E27FC236}">
                <a16:creationId xmlns:a16="http://schemas.microsoft.com/office/drawing/2014/main" id="{466E1EE4-5403-4C15-9A95-4094C1457289}"/>
              </a:ext>
            </a:extLst>
          </p:cNvPr>
          <p:cNvSpPr>
            <a:spLocks noGrp="1"/>
          </p:cNvSpPr>
          <p:nvPr>
            <p:ph sz="quarter" idx="11"/>
          </p:nvPr>
        </p:nvSpPr>
        <p:spPr>
          <a:xfrm>
            <a:off x="465138" y="1340574"/>
            <a:ext cx="11430000" cy="738678"/>
          </a:xfrm>
        </p:spPr>
        <p:txBody>
          <a:bodyPr>
            <a:normAutofit/>
          </a:bodyPr>
          <a:lstStyle/>
          <a:p>
            <a:r>
              <a:rPr lang="en-US" dirty="0"/>
              <a:t>Many countries/regions are moving towards privacy laws.</a:t>
            </a:r>
            <a:br>
              <a:rPr lang="en-US" dirty="0"/>
            </a:br>
            <a:r>
              <a:rPr lang="en-US" dirty="0"/>
              <a:t>Most have “GDPR-like” features…notably, consumer consent requirements. </a:t>
            </a:r>
          </a:p>
        </p:txBody>
      </p:sp>
      <p:grpSp>
        <p:nvGrpSpPr>
          <p:cNvPr id="11" name="Group 10">
            <a:extLst>
              <a:ext uri="{FF2B5EF4-FFF2-40B4-BE49-F238E27FC236}">
                <a16:creationId xmlns:a16="http://schemas.microsoft.com/office/drawing/2014/main" id="{BFBA1363-652A-4446-ABFB-1D7413085997}"/>
              </a:ext>
            </a:extLst>
          </p:cNvPr>
          <p:cNvGrpSpPr/>
          <p:nvPr/>
        </p:nvGrpSpPr>
        <p:grpSpPr>
          <a:xfrm>
            <a:off x="567260" y="2062697"/>
            <a:ext cx="8585418" cy="4290115"/>
            <a:chOff x="1285299" y="2085110"/>
            <a:chExt cx="9235640" cy="4615030"/>
          </a:xfrm>
        </p:grpSpPr>
        <p:pic>
          <p:nvPicPr>
            <p:cNvPr id="3" name="Picture 2">
              <a:extLst>
                <a:ext uri="{FF2B5EF4-FFF2-40B4-BE49-F238E27FC236}">
                  <a16:creationId xmlns:a16="http://schemas.microsoft.com/office/drawing/2014/main" id="{DEB393FC-AA42-4D60-BBCF-4AAFE4B37BA6}"/>
                </a:ext>
              </a:extLst>
            </p:cNvPr>
            <p:cNvPicPr>
              <a:picLocks noChangeAspect="1"/>
            </p:cNvPicPr>
            <p:nvPr/>
          </p:nvPicPr>
          <p:blipFill>
            <a:blip r:embed="rId2"/>
            <a:stretch>
              <a:fillRect/>
            </a:stretch>
          </p:blipFill>
          <p:spPr>
            <a:xfrm>
              <a:off x="1285299" y="2085110"/>
              <a:ext cx="9235640" cy="4608801"/>
            </a:xfrm>
            <a:prstGeom prst="rect">
              <a:avLst/>
            </a:prstGeom>
          </p:spPr>
        </p:pic>
        <p:sp>
          <p:nvSpPr>
            <p:cNvPr id="8" name="TextBox 7">
              <a:extLst>
                <a:ext uri="{FF2B5EF4-FFF2-40B4-BE49-F238E27FC236}">
                  <a16:creationId xmlns:a16="http://schemas.microsoft.com/office/drawing/2014/main" id="{EC3FC7E4-8B3D-4C00-89A9-C25380CA2358}"/>
                </a:ext>
              </a:extLst>
            </p:cNvPr>
            <p:cNvSpPr txBox="1"/>
            <p:nvPr/>
          </p:nvSpPr>
          <p:spPr>
            <a:xfrm>
              <a:off x="1285299" y="6435438"/>
              <a:ext cx="9235640" cy="264702"/>
            </a:xfrm>
            <a:prstGeom prst="rect">
              <a:avLst/>
            </a:prstGeom>
            <a:noFill/>
            <a:effectLst/>
          </p:spPr>
          <p:txBody>
            <a:bodyPr wrap="square" lIns="45720" rIns="45720" rtlCol="0">
              <a:noAutofit/>
            </a:bodyPr>
            <a:lstStyle/>
            <a:p>
              <a:pPr algn="ctr">
                <a:lnSpc>
                  <a:spcPct val="85000"/>
                </a:lnSpc>
                <a:spcBef>
                  <a:spcPts val="700"/>
                </a:spcBef>
              </a:pPr>
              <a:r>
                <a:rPr lang="en-US" sz="1200" dirty="0">
                  <a:solidFill>
                    <a:prstClr val="black"/>
                  </a:solidFill>
                  <a:latin typeface="Arial"/>
                </a:rPr>
                <a:t>Source: www.dlapiperdataprotection.com</a:t>
              </a:r>
            </a:p>
          </p:txBody>
        </p:sp>
        <p:pic>
          <p:nvPicPr>
            <p:cNvPr id="10" name="Picture 9">
              <a:extLst>
                <a:ext uri="{FF2B5EF4-FFF2-40B4-BE49-F238E27FC236}">
                  <a16:creationId xmlns:a16="http://schemas.microsoft.com/office/drawing/2014/main" id="{1E27229F-5633-4C21-A070-374FDA2115C9}"/>
                </a:ext>
              </a:extLst>
            </p:cNvPr>
            <p:cNvPicPr>
              <a:picLocks noChangeAspect="1"/>
            </p:cNvPicPr>
            <p:nvPr/>
          </p:nvPicPr>
          <p:blipFill>
            <a:blip r:embed="rId3"/>
            <a:stretch>
              <a:fillRect/>
            </a:stretch>
          </p:blipFill>
          <p:spPr>
            <a:xfrm>
              <a:off x="1285299" y="5016252"/>
              <a:ext cx="1641964" cy="1677659"/>
            </a:xfrm>
            <a:prstGeom prst="rect">
              <a:avLst/>
            </a:prstGeom>
          </p:spPr>
        </p:pic>
      </p:grpSp>
      <p:sp>
        <p:nvSpPr>
          <p:cNvPr id="12" name="TextBox 11">
            <a:extLst>
              <a:ext uri="{FF2B5EF4-FFF2-40B4-BE49-F238E27FC236}">
                <a16:creationId xmlns:a16="http://schemas.microsoft.com/office/drawing/2014/main" id="{79EA64E6-3925-4E00-BFFF-7D7982DED7D5}"/>
              </a:ext>
            </a:extLst>
          </p:cNvPr>
          <p:cNvSpPr txBox="1"/>
          <p:nvPr/>
        </p:nvSpPr>
        <p:spPr>
          <a:xfrm>
            <a:off x="9254800" y="2079252"/>
            <a:ext cx="2640338" cy="4267768"/>
          </a:xfrm>
          <a:prstGeom prst="rect">
            <a:avLst/>
          </a:prstGeom>
          <a:noFill/>
          <a:effectLst/>
        </p:spPr>
        <p:txBody>
          <a:bodyPr wrap="square" lIns="45720" rIns="45720" rtlCol="0" anchor="ctr">
            <a:noAutofit/>
          </a:bodyPr>
          <a:lstStyle/>
          <a:p>
            <a:r>
              <a:rPr lang="en-US" sz="1600" b="1" i="1" dirty="0">
                <a:solidFill>
                  <a:prstClr val="black"/>
                </a:solidFill>
                <a:latin typeface="Arial"/>
              </a:rPr>
              <a:t>Tech Lab co-developed Transparency &amp; Consent Framework for GDPR with IAB Europe.</a:t>
            </a:r>
          </a:p>
          <a:p>
            <a:endParaRPr lang="en-US" sz="1600" b="1" i="1" dirty="0">
              <a:solidFill>
                <a:prstClr val="black"/>
              </a:solidFill>
              <a:latin typeface="Arial"/>
            </a:endParaRPr>
          </a:p>
          <a:p>
            <a:endParaRPr lang="en-US" sz="1600" b="1" i="1" dirty="0">
              <a:solidFill>
                <a:prstClr val="black"/>
              </a:solidFill>
              <a:latin typeface="Arial"/>
            </a:endParaRPr>
          </a:p>
          <a:p>
            <a:r>
              <a:rPr lang="en-US" sz="1600" b="1" i="1" dirty="0">
                <a:solidFill>
                  <a:prstClr val="black"/>
                </a:solidFill>
                <a:latin typeface="Arial"/>
              </a:rPr>
              <a:t>We’re underway with discussions about technical solutions for California/US privacy laws…</a:t>
            </a:r>
          </a:p>
        </p:txBody>
      </p:sp>
    </p:spTree>
    <p:extLst>
      <p:ext uri="{BB962C8B-B14F-4D97-AF65-F5344CB8AC3E}">
        <p14:creationId xmlns:p14="http://schemas.microsoft.com/office/powerpoint/2010/main" val="264809652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5" name="Google Shape;55;p13"/>
          <p:cNvPicPr preferRelativeResize="0"/>
          <p:nvPr/>
        </p:nvPicPr>
        <p:blipFill>
          <a:blip r:embed="rId3">
            <a:alphaModFix/>
          </a:blip>
          <a:stretch>
            <a:fillRect/>
          </a:stretch>
        </p:blipFill>
        <p:spPr>
          <a:xfrm>
            <a:off x="1599572" y="1357508"/>
            <a:ext cx="8992873" cy="5093309"/>
          </a:xfrm>
          <a:prstGeom prst="rect">
            <a:avLst/>
          </a:prstGeom>
          <a:noFill/>
          <a:ln>
            <a:noFill/>
          </a:ln>
        </p:spPr>
      </p:pic>
      <p:sp>
        <p:nvSpPr>
          <p:cNvPr id="2" name="Title 1">
            <a:extLst>
              <a:ext uri="{FF2B5EF4-FFF2-40B4-BE49-F238E27FC236}">
                <a16:creationId xmlns:a16="http://schemas.microsoft.com/office/drawing/2014/main" id="{6E3EE8E9-2CB6-4FA9-84BC-098037846479}"/>
              </a:ext>
            </a:extLst>
          </p:cNvPr>
          <p:cNvSpPr>
            <a:spLocks noGrp="1"/>
          </p:cNvSpPr>
          <p:nvPr>
            <p:ph type="title"/>
          </p:nvPr>
        </p:nvSpPr>
        <p:spPr/>
        <p:txBody>
          <a:bodyPr/>
          <a:lstStyle/>
          <a:p>
            <a:r>
              <a:rPr lang="en-US" dirty="0"/>
              <a:t>Recent Announcements: </a:t>
            </a:r>
            <a:r>
              <a:rPr lang="en" dirty="0"/>
              <a:t>Microsoft Edge </a:t>
            </a:r>
            <a:r>
              <a:rPr lang="en-US" dirty="0"/>
              <a:t>Browser</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sz="quarter" idx="11"/>
          </p:nvPr>
        </p:nvSpPr>
        <p:spPr>
          <a:prstGeom prst="rect">
            <a:avLst/>
          </a:prstGeom>
        </p:spPr>
        <p:txBody>
          <a:bodyPr spcFirstLastPara="1" vert="horz" wrap="square" lIns="121868" tIns="121868" rIns="121868" bIns="121868" rtlCol="0" anchor="t" anchorCtr="0">
            <a:noAutofit/>
          </a:bodyPr>
          <a:lstStyle/>
          <a:p>
            <a:pPr>
              <a:lnSpc>
                <a:spcPct val="100000"/>
              </a:lnSpc>
            </a:pPr>
            <a:r>
              <a:rPr lang="en" dirty="0"/>
              <a:t>Chrome’s next steps towards transparency &amp; control:</a:t>
            </a:r>
            <a:endParaRPr dirty="0"/>
          </a:p>
          <a:p>
            <a:pPr marL="342900" indent="-342900">
              <a:lnSpc>
                <a:spcPct val="100000"/>
              </a:lnSpc>
              <a:buFont typeface="Arial" panose="020B0604020202020204" pitchFamily="34" charset="0"/>
              <a:buChar char="•"/>
            </a:pPr>
            <a:r>
              <a:rPr lang="en" b="0" dirty="0"/>
              <a:t>Push for cookies to self-declare intentions (1p or 3p via “SameSite”)</a:t>
            </a:r>
            <a:endParaRPr b="0" dirty="0"/>
          </a:p>
          <a:p>
            <a:pPr marL="342900" indent="-342900">
              <a:lnSpc>
                <a:spcPct val="100000"/>
              </a:lnSpc>
              <a:buFont typeface="Arial" panose="020B0604020202020204" pitchFamily="34" charset="0"/>
              <a:buChar char="•"/>
            </a:pPr>
            <a:r>
              <a:rPr lang="en" b="0" dirty="0"/>
              <a:t>Simple tools coming for users to manage &amp; clear cross-site cookies</a:t>
            </a:r>
            <a:endParaRPr b="0" dirty="0"/>
          </a:p>
          <a:p>
            <a:pPr marL="342900" indent="-342900">
              <a:lnSpc>
                <a:spcPct val="100000"/>
              </a:lnSpc>
              <a:buFont typeface="Arial" panose="020B0604020202020204" pitchFamily="34" charset="0"/>
              <a:buChar char="•"/>
            </a:pPr>
            <a:r>
              <a:rPr lang="en" b="0" dirty="0"/>
              <a:t>Protections against fingerprinting</a:t>
            </a:r>
            <a:endParaRPr b="0" dirty="0"/>
          </a:p>
          <a:p>
            <a:pPr marL="342900" indent="-342900">
              <a:lnSpc>
                <a:spcPct val="100000"/>
              </a:lnSpc>
              <a:buFont typeface="Arial" panose="020B0604020202020204" pitchFamily="34" charset="0"/>
              <a:buChar char="•"/>
            </a:pPr>
            <a:r>
              <a:rPr lang="en" i="1" dirty="0"/>
              <a:t>Likely only the beginning for Chrome </a:t>
            </a:r>
            <a:r>
              <a:rPr lang="en" b="0" i="1" dirty="0"/>
              <a:t>(</a:t>
            </a:r>
            <a:r>
              <a:rPr lang="en-US" b="0" i="1" dirty="0"/>
              <a:t>agree or disagree?)</a:t>
            </a:r>
            <a:endParaRPr i="1" dirty="0"/>
          </a:p>
          <a:p>
            <a:pPr>
              <a:lnSpc>
                <a:spcPct val="100000"/>
              </a:lnSpc>
              <a:spcBef>
                <a:spcPts val="2133"/>
              </a:spcBef>
            </a:pPr>
            <a:r>
              <a:rPr lang="en" dirty="0"/>
              <a:t>Google Ads &amp; data disclosure:</a:t>
            </a:r>
            <a:endParaRPr dirty="0"/>
          </a:p>
          <a:p>
            <a:pPr marL="342900" indent="-342900">
              <a:lnSpc>
                <a:spcPct val="100000"/>
              </a:lnSpc>
              <a:buFont typeface="Arial" panose="020B0604020202020204" pitchFamily="34" charset="0"/>
              <a:buChar char="•"/>
            </a:pPr>
            <a:r>
              <a:rPr lang="en" b="0" dirty="0"/>
              <a:t>Plans to share with consumers details about the data used to target &amp; personalize ads – a la “data nutrition label”, via browser extension</a:t>
            </a:r>
            <a:endParaRPr b="0" dirty="0"/>
          </a:p>
          <a:p>
            <a:pPr marL="342900" indent="-342900">
              <a:lnSpc>
                <a:spcPct val="100000"/>
              </a:lnSpc>
              <a:buFont typeface="Arial" panose="020B0604020202020204" pitchFamily="34" charset="0"/>
              <a:buChar char="•"/>
            </a:pPr>
            <a:r>
              <a:rPr lang="en" b="0" dirty="0"/>
              <a:t>Opportunity to align with our Data Label effort</a:t>
            </a:r>
            <a:endParaRPr b="0" dirty="0"/>
          </a:p>
        </p:txBody>
      </p:sp>
      <p:sp>
        <p:nvSpPr>
          <p:cNvPr id="3" name="Title 2">
            <a:extLst>
              <a:ext uri="{FF2B5EF4-FFF2-40B4-BE49-F238E27FC236}">
                <a16:creationId xmlns:a16="http://schemas.microsoft.com/office/drawing/2014/main" id="{E21AE3FE-E702-4BA3-9291-D147BD852038}"/>
              </a:ext>
            </a:extLst>
          </p:cNvPr>
          <p:cNvSpPr>
            <a:spLocks noGrp="1"/>
          </p:cNvSpPr>
          <p:nvPr>
            <p:ph type="title"/>
          </p:nvPr>
        </p:nvSpPr>
        <p:spPr/>
        <p:txBody>
          <a:bodyPr/>
          <a:lstStyle/>
          <a:p>
            <a:r>
              <a:rPr lang="en-US" dirty="0"/>
              <a:t>Recent Announcements: </a:t>
            </a:r>
            <a:r>
              <a:rPr lang="en" dirty="0"/>
              <a:t>Chrom</a:t>
            </a:r>
            <a:r>
              <a:rPr lang="en-US" dirty="0"/>
              <a:t>e </a:t>
            </a:r>
            <a:r>
              <a:rPr lang="en" dirty="0"/>
              <a:t>&amp; Google Ads</a:t>
            </a:r>
            <a:endParaRPr lang="en-US" dirty="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24126-A023-9A41-B52C-71E48A771AA9}"/>
              </a:ext>
            </a:extLst>
          </p:cNvPr>
          <p:cNvSpPr>
            <a:spLocks noGrp="1"/>
          </p:cNvSpPr>
          <p:nvPr>
            <p:ph type="title"/>
          </p:nvPr>
        </p:nvSpPr>
        <p:spPr/>
        <p:txBody>
          <a:bodyPr/>
          <a:lstStyle/>
          <a:p>
            <a:r>
              <a:rPr lang="en-US" dirty="0"/>
              <a:t>So… What are we doing about this?</a:t>
            </a:r>
          </a:p>
        </p:txBody>
      </p:sp>
      <p:sp>
        <p:nvSpPr>
          <p:cNvPr id="3" name="Slide Number Placeholder 2">
            <a:extLst>
              <a:ext uri="{FF2B5EF4-FFF2-40B4-BE49-F238E27FC236}">
                <a16:creationId xmlns:a16="http://schemas.microsoft.com/office/drawing/2014/main" id="{902FEEDA-0D35-BC49-9A7D-C84C200C9428}"/>
              </a:ext>
            </a:extLst>
          </p:cNvPr>
          <p:cNvSpPr>
            <a:spLocks noGrp="1"/>
          </p:cNvSpPr>
          <p:nvPr>
            <p:ph type="sldNum" sz="quarter" idx="10"/>
          </p:nvPr>
        </p:nvSpPr>
        <p:spPr/>
        <p:txBody>
          <a:bodyPr/>
          <a:lstStyle/>
          <a:p>
            <a:fld id="{E0945A5B-6FD1-4E75-90E0-1022EA54FCBA}" type="slidenum">
              <a:rPr lang="en-US">
                <a:solidFill>
                  <a:prstClr val="black"/>
                </a:solidFill>
              </a:rPr>
              <a:pPr/>
              <a:t>19</a:t>
            </a:fld>
            <a:endParaRPr lang="en-US" dirty="0">
              <a:solidFill>
                <a:prstClr val="black"/>
              </a:solidFill>
            </a:endParaRPr>
          </a:p>
        </p:txBody>
      </p:sp>
      <p:graphicFrame>
        <p:nvGraphicFramePr>
          <p:cNvPr id="5" name="Content Placeholder 4">
            <a:extLst>
              <a:ext uri="{FF2B5EF4-FFF2-40B4-BE49-F238E27FC236}">
                <a16:creationId xmlns:a16="http://schemas.microsoft.com/office/drawing/2014/main" id="{696B29AD-0A9C-9449-951E-63AC38495152}"/>
              </a:ext>
            </a:extLst>
          </p:cNvPr>
          <p:cNvGraphicFramePr>
            <a:graphicFrameLocks noGrp="1"/>
          </p:cNvGraphicFramePr>
          <p:nvPr>
            <p:ph sz="quarter" idx="11"/>
          </p:nvPr>
        </p:nvGraphicFramePr>
        <p:xfrm>
          <a:off x="465137" y="1399310"/>
          <a:ext cx="10500252" cy="4536687"/>
        </p:xfrm>
        <a:graphic>
          <a:graphicData uri="http://schemas.openxmlformats.org/drawingml/2006/table">
            <a:tbl>
              <a:tblPr firstRow="1" bandRow="1">
                <a:tableStyleId>{5C22544A-7EE6-4342-B048-85BDC9FD1C3A}</a:tableStyleId>
              </a:tblPr>
              <a:tblGrid>
                <a:gridCol w="4826000">
                  <a:extLst>
                    <a:ext uri="{9D8B030D-6E8A-4147-A177-3AD203B41FA5}">
                      <a16:colId xmlns:a16="http://schemas.microsoft.com/office/drawing/2014/main" val="3683716545"/>
                    </a:ext>
                  </a:extLst>
                </a:gridCol>
                <a:gridCol w="952500">
                  <a:extLst>
                    <a:ext uri="{9D8B030D-6E8A-4147-A177-3AD203B41FA5}">
                      <a16:colId xmlns:a16="http://schemas.microsoft.com/office/drawing/2014/main" val="803845829"/>
                    </a:ext>
                  </a:extLst>
                </a:gridCol>
                <a:gridCol w="4721752">
                  <a:extLst>
                    <a:ext uri="{9D8B030D-6E8A-4147-A177-3AD203B41FA5}">
                      <a16:colId xmlns:a16="http://schemas.microsoft.com/office/drawing/2014/main" val="1148531119"/>
                    </a:ext>
                  </a:extLst>
                </a:gridCol>
              </a:tblGrid>
              <a:tr h="539091">
                <a:tc>
                  <a:txBody>
                    <a:bodyPr/>
                    <a:lstStyle/>
                    <a:p>
                      <a:pPr rtl="0" fontAlgn="t">
                        <a:spcBef>
                          <a:spcPts val="0"/>
                        </a:spcBef>
                        <a:spcAft>
                          <a:spcPts val="0"/>
                        </a:spcAft>
                      </a:pPr>
                      <a:r>
                        <a:rPr lang="en-US" sz="1800" b="1" i="0" u="none" strike="noStrike" dirty="0">
                          <a:solidFill>
                            <a:schemeClr val="bg1"/>
                          </a:solidFill>
                          <a:effectLst/>
                          <a:latin typeface="+mj-lt"/>
                        </a:rPr>
                        <a:t>Track</a:t>
                      </a:r>
                      <a:endParaRPr lang="en-US" sz="1800" b="1" dirty="0">
                        <a:solidFill>
                          <a:schemeClr val="bg1"/>
                        </a:solidFill>
                        <a:effectLst/>
                        <a:latin typeface="+mj-lt"/>
                      </a:endParaRPr>
                    </a:p>
                  </a:txBody>
                  <a:tcPr marL="95250" marR="95250" marT="95250" marB="95250" anchor="ctr"/>
                </a:tc>
                <a:tc>
                  <a:txBody>
                    <a:bodyPr/>
                    <a:lstStyle/>
                    <a:p>
                      <a:pPr rtl="0" fontAlgn="t">
                        <a:spcBef>
                          <a:spcPts val="0"/>
                        </a:spcBef>
                        <a:spcAft>
                          <a:spcPts val="0"/>
                        </a:spcAft>
                      </a:pPr>
                      <a:r>
                        <a:rPr lang="en-US" sz="1800" b="1" i="0" u="none" strike="noStrike" dirty="0">
                          <a:solidFill>
                            <a:schemeClr val="bg1"/>
                          </a:solidFill>
                          <a:effectLst/>
                          <a:latin typeface="+mj-lt"/>
                        </a:rPr>
                        <a:t>Status</a:t>
                      </a:r>
                      <a:endParaRPr lang="en-US" sz="1800" b="1" dirty="0">
                        <a:solidFill>
                          <a:schemeClr val="bg1"/>
                        </a:solidFill>
                        <a:effectLst/>
                        <a:latin typeface="+mj-lt"/>
                      </a:endParaRPr>
                    </a:p>
                  </a:txBody>
                  <a:tcPr marL="95250" marR="95250" marT="95250" marB="95250" anchor="ctr"/>
                </a:tc>
                <a:tc>
                  <a:txBody>
                    <a:bodyPr/>
                    <a:lstStyle/>
                    <a:p>
                      <a:pPr rtl="0" fontAlgn="t">
                        <a:spcBef>
                          <a:spcPts val="0"/>
                        </a:spcBef>
                        <a:spcAft>
                          <a:spcPts val="0"/>
                        </a:spcAft>
                      </a:pPr>
                      <a:r>
                        <a:rPr lang="en-US" sz="1800" b="1" i="0" u="none" strike="noStrike" dirty="0">
                          <a:solidFill>
                            <a:schemeClr val="bg1"/>
                          </a:solidFill>
                          <a:effectLst/>
                          <a:latin typeface="+mj-lt"/>
                        </a:rPr>
                        <a:t>Current Goal</a:t>
                      </a:r>
                      <a:endParaRPr lang="en-US" sz="1800" b="1" dirty="0">
                        <a:solidFill>
                          <a:schemeClr val="bg1"/>
                        </a:solidFill>
                        <a:effectLst/>
                        <a:latin typeface="+mj-lt"/>
                      </a:endParaRPr>
                    </a:p>
                  </a:txBody>
                  <a:tcPr marL="95250" marR="95250" marT="95250" marB="95250" anchor="ctr"/>
                </a:tc>
                <a:extLst>
                  <a:ext uri="{0D108BD9-81ED-4DB2-BD59-A6C34878D82A}">
                    <a16:rowId xmlns:a16="http://schemas.microsoft.com/office/drawing/2014/main" val="3181063403"/>
                  </a:ext>
                </a:extLst>
              </a:tr>
              <a:tr h="539091">
                <a:tc>
                  <a:txBody>
                    <a:bodyPr/>
                    <a:lstStyle/>
                    <a:p>
                      <a:pPr rtl="0" fontAlgn="t">
                        <a:spcBef>
                          <a:spcPts val="0"/>
                        </a:spcBef>
                        <a:spcAft>
                          <a:spcPts val="0"/>
                        </a:spcAft>
                      </a:pPr>
                      <a:r>
                        <a:rPr lang="en-US" sz="1800" b="1" i="0" u="none" strike="noStrike" dirty="0">
                          <a:solidFill>
                            <a:srgbClr val="000000"/>
                          </a:solidFill>
                          <a:effectLst/>
                          <a:latin typeface="+mj-lt"/>
                        </a:rPr>
                        <a:t>Top-down engagement with browsers</a:t>
                      </a:r>
                      <a:endParaRPr lang="en-US" sz="1800" b="1" dirty="0">
                        <a:effectLst/>
                        <a:latin typeface="+mj-lt"/>
                      </a:endParaRPr>
                    </a:p>
                  </a:txBody>
                  <a:tcPr marL="95250" marR="95250" marT="95250" marB="95250" anchor="ctr"/>
                </a:tc>
                <a:tc>
                  <a:txBody>
                    <a:bodyPr/>
                    <a:lstStyle/>
                    <a:p>
                      <a:pPr algn="ctr" rtl="0" fontAlgn="t">
                        <a:spcBef>
                          <a:spcPts val="0"/>
                        </a:spcBef>
                        <a:spcAft>
                          <a:spcPts val="0"/>
                        </a:spcAft>
                      </a:pPr>
                      <a:r>
                        <a:rPr lang="en-US" sz="1800" b="1" i="0" u="none" strike="noStrike" dirty="0">
                          <a:solidFill>
                            <a:srgbClr val="000000"/>
                          </a:solidFill>
                          <a:effectLst/>
                          <a:latin typeface="+mj-lt"/>
                        </a:rPr>
                        <a:t>✅</a:t>
                      </a:r>
                      <a:endParaRPr lang="en-US" sz="1800" b="1" dirty="0">
                        <a:effectLst/>
                        <a:latin typeface="+mj-lt"/>
                      </a:endParaRPr>
                    </a:p>
                  </a:txBody>
                  <a:tcPr marL="95250" marR="95250" marT="95250" marB="95250" anchor="ctr"/>
                </a:tc>
                <a:tc>
                  <a:txBody>
                    <a:bodyPr/>
                    <a:lstStyle/>
                    <a:p>
                      <a:pPr rtl="0" fontAlgn="t">
                        <a:spcBef>
                          <a:spcPts val="0"/>
                        </a:spcBef>
                        <a:spcAft>
                          <a:spcPts val="0"/>
                        </a:spcAft>
                      </a:pPr>
                      <a:r>
                        <a:rPr lang="en-US" sz="1800" b="1" i="0" u="none" strike="noStrike" dirty="0">
                          <a:solidFill>
                            <a:srgbClr val="000000"/>
                          </a:solidFill>
                          <a:effectLst/>
                          <a:latin typeface="+mj-lt"/>
                        </a:rPr>
                        <a:t>Pursue long-term peace with browsers</a:t>
                      </a:r>
                      <a:endParaRPr lang="en-US" sz="1800" b="1" dirty="0">
                        <a:effectLst/>
                        <a:latin typeface="+mj-lt"/>
                      </a:endParaRPr>
                    </a:p>
                  </a:txBody>
                  <a:tcPr marL="95250" marR="95250" marT="95250" marB="95250" anchor="ctr"/>
                </a:tc>
                <a:extLst>
                  <a:ext uri="{0D108BD9-81ED-4DB2-BD59-A6C34878D82A}">
                    <a16:rowId xmlns:a16="http://schemas.microsoft.com/office/drawing/2014/main" val="1419043251"/>
                  </a:ext>
                </a:extLst>
              </a:tr>
              <a:tr h="539091">
                <a:tc>
                  <a:txBody>
                    <a:bodyPr/>
                    <a:lstStyle/>
                    <a:p>
                      <a:pPr rtl="0" fontAlgn="t">
                        <a:spcBef>
                          <a:spcPts val="0"/>
                        </a:spcBef>
                        <a:spcAft>
                          <a:spcPts val="0"/>
                        </a:spcAft>
                      </a:pPr>
                      <a:r>
                        <a:rPr lang="en-US" sz="1800" b="1" i="0" u="none" strike="noStrike" dirty="0" err="1">
                          <a:solidFill>
                            <a:srgbClr val="000000"/>
                          </a:solidFill>
                          <a:effectLst/>
                          <a:latin typeface="+mj-lt"/>
                        </a:rPr>
                        <a:t>DigiTrust</a:t>
                      </a:r>
                      <a:r>
                        <a:rPr lang="en-US" sz="1800" b="1" i="0" u="none" strike="noStrike" dirty="0">
                          <a:solidFill>
                            <a:srgbClr val="000000"/>
                          </a:solidFill>
                          <a:effectLst/>
                          <a:latin typeface="+mj-lt"/>
                        </a:rPr>
                        <a:t> ID Service</a:t>
                      </a:r>
                      <a:endParaRPr lang="en-US" sz="1800" b="1" dirty="0">
                        <a:effectLst/>
                        <a:latin typeface="+mj-lt"/>
                      </a:endParaRPr>
                    </a:p>
                  </a:txBody>
                  <a:tcPr marL="95250" marR="95250" marT="95250" marB="95250" anchor="ctr"/>
                </a:tc>
                <a:tc>
                  <a:txBody>
                    <a:bodyPr/>
                    <a:lstStyle/>
                    <a:p>
                      <a:pPr algn="ctr" rtl="0" fontAlgn="t">
                        <a:spcBef>
                          <a:spcPts val="0"/>
                        </a:spcBef>
                        <a:spcAft>
                          <a:spcPts val="0"/>
                        </a:spcAft>
                      </a:pPr>
                      <a:r>
                        <a:rPr lang="en-US" sz="1800" b="1" i="0" u="none" strike="noStrike" dirty="0">
                          <a:solidFill>
                            <a:srgbClr val="000000"/>
                          </a:solidFill>
                          <a:effectLst/>
                          <a:latin typeface="+mj-lt"/>
                        </a:rPr>
                        <a:t>✅</a:t>
                      </a:r>
                      <a:endParaRPr lang="en-US" sz="1800" b="1" dirty="0">
                        <a:effectLst/>
                        <a:latin typeface="+mj-lt"/>
                      </a:endParaRPr>
                    </a:p>
                  </a:txBody>
                  <a:tcPr marL="95250" marR="95250" marT="95250" marB="95250" anchor="ctr"/>
                </a:tc>
                <a:tc>
                  <a:txBody>
                    <a:bodyPr/>
                    <a:lstStyle/>
                    <a:p>
                      <a:pPr rtl="0" fontAlgn="t">
                        <a:spcBef>
                          <a:spcPts val="0"/>
                        </a:spcBef>
                        <a:spcAft>
                          <a:spcPts val="0"/>
                        </a:spcAft>
                      </a:pPr>
                      <a:r>
                        <a:rPr lang="en-US" sz="1800" b="1" i="0" u="none" strike="noStrike" dirty="0">
                          <a:solidFill>
                            <a:srgbClr val="000000"/>
                          </a:solidFill>
                          <a:effectLst/>
                          <a:latin typeface="+mj-lt"/>
                        </a:rPr>
                        <a:t>Strengthen our product positioning</a:t>
                      </a:r>
                      <a:endParaRPr lang="en-US" sz="1800" b="1" dirty="0">
                        <a:effectLst/>
                        <a:latin typeface="+mj-lt"/>
                      </a:endParaRPr>
                    </a:p>
                  </a:txBody>
                  <a:tcPr marL="95250" marR="95250" marT="95250" marB="95250" anchor="ctr"/>
                </a:tc>
                <a:extLst>
                  <a:ext uri="{0D108BD9-81ED-4DB2-BD59-A6C34878D82A}">
                    <a16:rowId xmlns:a16="http://schemas.microsoft.com/office/drawing/2014/main" val="1485647841"/>
                  </a:ext>
                </a:extLst>
              </a:tr>
              <a:tr h="539091">
                <a:tc>
                  <a:txBody>
                    <a:bodyPr/>
                    <a:lstStyle/>
                    <a:p>
                      <a:pPr rtl="0" fontAlgn="t">
                        <a:spcBef>
                          <a:spcPts val="0"/>
                        </a:spcBef>
                        <a:spcAft>
                          <a:spcPts val="0"/>
                        </a:spcAft>
                      </a:pPr>
                      <a:r>
                        <a:rPr lang="en-US" sz="1800" b="0" i="0" u="none" strike="noStrike" dirty="0">
                          <a:solidFill>
                            <a:srgbClr val="000000"/>
                          </a:solidFill>
                          <a:effectLst/>
                          <a:latin typeface="+mj-lt"/>
                        </a:rPr>
                        <a:t>Bottom-up engagement with browsers (W3C)</a:t>
                      </a:r>
                      <a:endParaRPr lang="en-US" sz="1800" dirty="0">
                        <a:effectLst/>
                        <a:latin typeface="+mj-lt"/>
                      </a:endParaRPr>
                    </a:p>
                  </a:txBody>
                  <a:tcPr marL="95250" marR="95250" marT="95250" marB="95250" anchor="ctr"/>
                </a:tc>
                <a:tc>
                  <a:txBody>
                    <a:bodyPr/>
                    <a:lstStyle/>
                    <a:p>
                      <a:pPr algn="ctr" rtl="0" fontAlgn="t">
                        <a:spcBef>
                          <a:spcPts val="0"/>
                        </a:spcBef>
                        <a:spcAft>
                          <a:spcPts val="0"/>
                        </a:spcAft>
                      </a:pPr>
                      <a:r>
                        <a:rPr lang="en-US" sz="1800" dirty="0">
                          <a:effectLst/>
                          <a:latin typeface="+mj-lt"/>
                        </a:rPr>
                        <a:t>🤔</a:t>
                      </a:r>
                    </a:p>
                  </a:txBody>
                  <a:tcPr marL="95250" marR="95250" marT="95250" marB="95250" anchor="ctr"/>
                </a:tc>
                <a:tc>
                  <a:txBody>
                    <a:bodyPr/>
                    <a:lstStyle/>
                    <a:p>
                      <a:pPr rtl="0" fontAlgn="t">
                        <a:spcBef>
                          <a:spcPts val="0"/>
                        </a:spcBef>
                        <a:spcAft>
                          <a:spcPts val="0"/>
                        </a:spcAft>
                      </a:pPr>
                      <a:r>
                        <a:rPr lang="en-US" sz="1800" b="0" i="0" u="none" strike="noStrike" dirty="0">
                          <a:solidFill>
                            <a:srgbClr val="000000"/>
                          </a:solidFill>
                          <a:effectLst/>
                          <a:latin typeface="+mj-lt"/>
                        </a:rPr>
                        <a:t>Listen, educate, inform</a:t>
                      </a:r>
                      <a:endParaRPr lang="en-US" sz="1800" dirty="0">
                        <a:effectLst/>
                        <a:latin typeface="+mj-lt"/>
                      </a:endParaRPr>
                    </a:p>
                  </a:txBody>
                  <a:tcPr marL="95250" marR="95250" marT="95250" marB="95250" anchor="ctr"/>
                </a:tc>
                <a:extLst>
                  <a:ext uri="{0D108BD9-81ED-4DB2-BD59-A6C34878D82A}">
                    <a16:rowId xmlns:a16="http://schemas.microsoft.com/office/drawing/2014/main" val="3135761848"/>
                  </a:ext>
                </a:extLst>
              </a:tr>
              <a:tr h="763050">
                <a:tc>
                  <a:txBody>
                    <a:bodyPr/>
                    <a:lstStyle/>
                    <a:p>
                      <a:pPr rtl="0" fontAlgn="t">
                        <a:spcBef>
                          <a:spcPts val="0"/>
                        </a:spcBef>
                        <a:spcAft>
                          <a:spcPts val="0"/>
                        </a:spcAft>
                      </a:pPr>
                      <a:r>
                        <a:rPr lang="en-US" sz="1800" b="0" i="0" u="none" strike="noStrike" dirty="0">
                          <a:solidFill>
                            <a:srgbClr val="000000"/>
                          </a:solidFill>
                          <a:effectLst/>
                          <a:latin typeface="+mj-lt"/>
                        </a:rPr>
                        <a:t>Privacy for America, DAA, </a:t>
                      </a:r>
                      <a:r>
                        <a:rPr lang="en-US" sz="1800" b="0" i="0" u="none" strike="noStrike" dirty="0" err="1">
                          <a:solidFill>
                            <a:srgbClr val="000000"/>
                          </a:solidFill>
                          <a:effectLst/>
                          <a:latin typeface="+mj-lt"/>
                        </a:rPr>
                        <a:t>AdChoices</a:t>
                      </a:r>
                      <a:endParaRPr lang="en-US" sz="1800" dirty="0">
                        <a:effectLst/>
                        <a:latin typeface="+mj-lt"/>
                      </a:endParaRPr>
                    </a:p>
                  </a:txBody>
                  <a:tcPr marL="95250" marR="95250" marT="95250" marB="95250" anchor="ctr"/>
                </a:tc>
                <a:tc>
                  <a:txBody>
                    <a:bodyPr/>
                    <a:lstStyle/>
                    <a:p>
                      <a:pPr algn="ctr" rtl="0" fontAlgn="t">
                        <a:spcBef>
                          <a:spcPts val="0"/>
                        </a:spcBef>
                        <a:spcAft>
                          <a:spcPts val="0"/>
                        </a:spcAft>
                      </a:pPr>
                      <a:r>
                        <a:rPr lang="en-US" sz="1800" b="0" i="0" u="none" strike="noStrike" dirty="0">
                          <a:solidFill>
                            <a:srgbClr val="000000"/>
                          </a:solidFill>
                          <a:effectLst/>
                          <a:latin typeface="+mj-lt"/>
                        </a:rPr>
                        <a:t>✅</a:t>
                      </a:r>
                      <a:endParaRPr lang="en-US" sz="1800" dirty="0">
                        <a:effectLst/>
                        <a:latin typeface="+mj-lt"/>
                      </a:endParaRPr>
                    </a:p>
                  </a:txBody>
                  <a:tcPr marL="95250" marR="95250" marT="95250" marB="95250" anchor="ctr"/>
                </a:tc>
                <a:tc>
                  <a:txBody>
                    <a:bodyPr/>
                    <a:lstStyle/>
                    <a:p>
                      <a:pPr rtl="0" fontAlgn="t">
                        <a:spcBef>
                          <a:spcPts val="0"/>
                        </a:spcBef>
                        <a:spcAft>
                          <a:spcPts val="0"/>
                        </a:spcAft>
                      </a:pPr>
                      <a:r>
                        <a:rPr lang="en-US" sz="1800" b="0" i="0" u="none" strike="noStrike" dirty="0">
                          <a:solidFill>
                            <a:srgbClr val="000000"/>
                          </a:solidFill>
                          <a:effectLst/>
                          <a:latin typeface="+mj-lt"/>
                        </a:rPr>
                        <a:t>Inform &amp; encourage US Federal legislation;</a:t>
                      </a:r>
                      <a:br>
                        <a:rPr lang="en-US" sz="1800" b="0" i="0" u="none" strike="noStrike" dirty="0">
                          <a:solidFill>
                            <a:srgbClr val="000000"/>
                          </a:solidFill>
                          <a:effectLst/>
                          <a:latin typeface="+mj-lt"/>
                        </a:rPr>
                      </a:br>
                      <a:r>
                        <a:rPr lang="en-US" sz="1800" b="0" i="0" u="none" strike="noStrike" dirty="0">
                          <a:solidFill>
                            <a:srgbClr val="000000"/>
                          </a:solidFill>
                          <a:effectLst/>
                          <a:latin typeface="+mj-lt"/>
                        </a:rPr>
                        <a:t>seek opportunities for collaboration</a:t>
                      </a:r>
                      <a:endParaRPr lang="en-US" sz="1800" dirty="0">
                        <a:effectLst/>
                        <a:latin typeface="+mj-lt"/>
                      </a:endParaRPr>
                    </a:p>
                  </a:txBody>
                  <a:tcPr marL="95250" marR="95250" marT="95250" marB="95250" anchor="ctr"/>
                </a:tc>
                <a:extLst>
                  <a:ext uri="{0D108BD9-81ED-4DB2-BD59-A6C34878D82A}">
                    <a16:rowId xmlns:a16="http://schemas.microsoft.com/office/drawing/2014/main" val="2831825681"/>
                  </a:ext>
                </a:extLst>
              </a:tr>
              <a:tr h="539091">
                <a:tc>
                  <a:txBody>
                    <a:bodyPr/>
                    <a:lstStyle/>
                    <a:p>
                      <a:pPr rtl="0" fontAlgn="t">
                        <a:spcBef>
                          <a:spcPts val="0"/>
                        </a:spcBef>
                        <a:spcAft>
                          <a:spcPts val="0"/>
                        </a:spcAft>
                      </a:pPr>
                      <a:r>
                        <a:rPr lang="en-US" sz="1800" b="0" i="0" u="none" strike="noStrike" dirty="0">
                          <a:solidFill>
                            <a:srgbClr val="000000"/>
                          </a:solidFill>
                          <a:effectLst/>
                          <a:latin typeface="+mj-lt"/>
                        </a:rPr>
                        <a:t>Regional/National privacy action</a:t>
                      </a:r>
                      <a:endParaRPr lang="en-US" sz="1800" dirty="0">
                        <a:effectLst/>
                        <a:latin typeface="+mj-lt"/>
                      </a:endParaRPr>
                    </a:p>
                  </a:txBody>
                  <a:tcPr marL="95250" marR="95250" marT="95250" marB="95250" anchor="ctr"/>
                </a:tc>
                <a:tc>
                  <a:txBody>
                    <a:bodyPr/>
                    <a:lstStyle/>
                    <a:p>
                      <a:pPr algn="ctr" rtl="0" fontAlgn="t">
                        <a:spcBef>
                          <a:spcPts val="0"/>
                        </a:spcBef>
                        <a:spcAft>
                          <a:spcPts val="0"/>
                        </a:spcAft>
                      </a:pPr>
                      <a:r>
                        <a:rPr lang="en-US" sz="1800" b="0" i="0" u="none" strike="noStrike" dirty="0">
                          <a:solidFill>
                            <a:srgbClr val="000000"/>
                          </a:solidFill>
                          <a:effectLst/>
                          <a:latin typeface="+mj-lt"/>
                        </a:rPr>
                        <a:t>✅</a:t>
                      </a:r>
                      <a:endParaRPr lang="en-US" sz="1800" dirty="0">
                        <a:effectLst/>
                        <a:latin typeface="+mj-lt"/>
                      </a:endParaRPr>
                    </a:p>
                  </a:txBody>
                  <a:tcPr marL="95250" marR="95250" marT="95250" marB="95250" anchor="ctr"/>
                </a:tc>
                <a:tc>
                  <a:txBody>
                    <a:bodyPr/>
                    <a:lstStyle/>
                    <a:p>
                      <a:pPr rtl="0" fontAlgn="t">
                        <a:spcBef>
                          <a:spcPts val="0"/>
                        </a:spcBef>
                        <a:spcAft>
                          <a:spcPts val="0"/>
                        </a:spcAft>
                      </a:pPr>
                      <a:r>
                        <a:rPr lang="en-US" sz="1800" b="0" i="0" u="none" strike="noStrike" dirty="0">
                          <a:solidFill>
                            <a:srgbClr val="000000"/>
                          </a:solidFill>
                          <a:effectLst/>
                          <a:latin typeface="+mj-lt"/>
                        </a:rPr>
                        <a:t>Collaborating with local IABs</a:t>
                      </a:r>
                      <a:endParaRPr lang="en-US" sz="1800" dirty="0">
                        <a:effectLst/>
                        <a:latin typeface="+mj-lt"/>
                      </a:endParaRPr>
                    </a:p>
                  </a:txBody>
                  <a:tcPr marL="95250" marR="95250" marT="95250" marB="95250" anchor="ctr"/>
                </a:tc>
                <a:extLst>
                  <a:ext uri="{0D108BD9-81ED-4DB2-BD59-A6C34878D82A}">
                    <a16:rowId xmlns:a16="http://schemas.microsoft.com/office/drawing/2014/main" val="2017249515"/>
                  </a:ext>
                </a:extLst>
              </a:tr>
              <a:tr h="539091">
                <a:tc>
                  <a:txBody>
                    <a:bodyPr/>
                    <a:lstStyle/>
                    <a:p>
                      <a:pPr rtl="0" fontAlgn="t">
                        <a:spcBef>
                          <a:spcPts val="0"/>
                        </a:spcBef>
                        <a:spcAft>
                          <a:spcPts val="0"/>
                        </a:spcAft>
                      </a:pPr>
                      <a:r>
                        <a:rPr lang="en-US" sz="1800" dirty="0">
                          <a:effectLst/>
                          <a:latin typeface="+mj-lt"/>
                        </a:rPr>
                        <a:t>DAA, </a:t>
                      </a:r>
                      <a:r>
                        <a:rPr lang="en-US" sz="1800" dirty="0" err="1">
                          <a:effectLst/>
                          <a:latin typeface="+mj-lt"/>
                        </a:rPr>
                        <a:t>AdChoices</a:t>
                      </a:r>
                      <a:r>
                        <a:rPr lang="en-US" sz="1800" dirty="0">
                          <a:effectLst/>
                          <a:latin typeface="+mj-lt"/>
                        </a:rPr>
                        <a:t>, other self-regulation</a:t>
                      </a:r>
                    </a:p>
                  </a:txBody>
                  <a:tcPr marL="95250" marR="95250" marT="95250" marB="95250" anchor="ctr"/>
                </a:tc>
                <a:tc>
                  <a:txBody>
                    <a:bodyPr/>
                    <a:lstStyle/>
                    <a:p>
                      <a:pPr algn="ctr" rtl="0" fontAlgn="t">
                        <a:spcBef>
                          <a:spcPts val="0"/>
                        </a:spcBef>
                        <a:spcAft>
                          <a:spcPts val="0"/>
                        </a:spcAft>
                      </a:pPr>
                      <a:r>
                        <a:rPr lang="en-US" sz="1800" b="0" i="0" u="none" strike="noStrike" dirty="0">
                          <a:solidFill>
                            <a:srgbClr val="000000"/>
                          </a:solidFill>
                          <a:effectLst/>
                          <a:latin typeface="+mj-lt"/>
                        </a:rPr>
                        <a:t>✅</a:t>
                      </a:r>
                      <a:endParaRPr lang="en-US" sz="1800" dirty="0">
                        <a:effectLst/>
                        <a:latin typeface="+mj-lt"/>
                      </a:endParaRPr>
                    </a:p>
                  </a:txBody>
                  <a:tcPr marL="95250" marR="95250" marT="95250" marB="95250" anchor="ctr"/>
                </a:tc>
                <a:tc>
                  <a:txBody>
                    <a:bodyPr/>
                    <a:lstStyle/>
                    <a:p>
                      <a:pPr rtl="0" fontAlgn="t">
                        <a:spcBef>
                          <a:spcPts val="0"/>
                        </a:spcBef>
                        <a:spcAft>
                          <a:spcPts val="0"/>
                        </a:spcAft>
                      </a:pPr>
                      <a:r>
                        <a:rPr lang="en-US" sz="1800" dirty="0">
                          <a:effectLst/>
                          <a:latin typeface="+mj-lt"/>
                        </a:rPr>
                        <a:t>Increasing collaboration</a:t>
                      </a:r>
                    </a:p>
                  </a:txBody>
                  <a:tcPr marL="95250" marR="95250" marT="95250" marB="95250" anchor="ctr"/>
                </a:tc>
                <a:extLst>
                  <a:ext uri="{0D108BD9-81ED-4DB2-BD59-A6C34878D82A}">
                    <a16:rowId xmlns:a16="http://schemas.microsoft.com/office/drawing/2014/main" val="2677551208"/>
                  </a:ext>
                </a:extLst>
              </a:tr>
              <a:tr h="539091">
                <a:tc>
                  <a:txBody>
                    <a:bodyPr/>
                    <a:lstStyle/>
                    <a:p>
                      <a:pPr rtl="0" fontAlgn="t">
                        <a:spcBef>
                          <a:spcPts val="0"/>
                        </a:spcBef>
                        <a:spcAft>
                          <a:spcPts val="0"/>
                        </a:spcAft>
                      </a:pPr>
                      <a:r>
                        <a:rPr lang="en-US" sz="1800" b="0" i="0" u="none" strike="noStrike" dirty="0">
                          <a:solidFill>
                            <a:srgbClr val="000000"/>
                          </a:solidFill>
                          <a:effectLst/>
                          <a:latin typeface="+mj-lt"/>
                        </a:rPr>
                        <a:t>Advertising ID Consortium &amp; others</a:t>
                      </a:r>
                      <a:endParaRPr lang="en-US" sz="1800" dirty="0">
                        <a:effectLst/>
                        <a:latin typeface="+mj-lt"/>
                      </a:endParaRPr>
                    </a:p>
                  </a:txBody>
                  <a:tcPr marL="95250" marR="95250" marT="95250" marB="95250" anchor="ctr"/>
                </a:tc>
                <a:tc>
                  <a:txBody>
                    <a:bodyPr/>
                    <a:lstStyle/>
                    <a:p>
                      <a:pPr algn="ctr" rtl="0" fontAlgn="t">
                        <a:spcBef>
                          <a:spcPts val="0"/>
                        </a:spcBef>
                        <a:spcAft>
                          <a:spcPts val="0"/>
                        </a:spcAft>
                      </a:pPr>
                      <a:r>
                        <a:rPr lang="en-US" sz="1800" b="0" i="0" u="none" strike="noStrike" dirty="0">
                          <a:solidFill>
                            <a:srgbClr val="000000"/>
                          </a:solidFill>
                          <a:effectLst/>
                          <a:latin typeface="+mj-lt"/>
                        </a:rPr>
                        <a:t>❓</a:t>
                      </a:r>
                      <a:endParaRPr lang="en-US" sz="1800" dirty="0">
                        <a:effectLst/>
                        <a:latin typeface="+mj-lt"/>
                      </a:endParaRPr>
                    </a:p>
                  </a:txBody>
                  <a:tcPr marL="95250" marR="95250" marT="95250" marB="9525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mj-lt"/>
                        </a:rPr>
                        <a:t>Seeking opportunities for collaboration</a:t>
                      </a:r>
                      <a:endParaRPr lang="en-US" sz="1800" dirty="0">
                        <a:effectLst/>
                        <a:latin typeface="+mj-lt"/>
                      </a:endParaRPr>
                    </a:p>
                  </a:txBody>
                  <a:tcPr marL="95250" marR="95250" marT="95250" marB="95250" anchor="ctr"/>
                </a:tc>
                <a:extLst>
                  <a:ext uri="{0D108BD9-81ED-4DB2-BD59-A6C34878D82A}">
                    <a16:rowId xmlns:a16="http://schemas.microsoft.com/office/drawing/2014/main" val="1635349032"/>
                  </a:ext>
                </a:extLst>
              </a:tr>
            </a:tbl>
          </a:graphicData>
        </a:graphic>
      </p:graphicFrame>
      <p:sp>
        <p:nvSpPr>
          <p:cNvPr id="9" name="Rounded Rectangular Callout 8">
            <a:extLst>
              <a:ext uri="{FF2B5EF4-FFF2-40B4-BE49-F238E27FC236}">
                <a16:creationId xmlns:a16="http://schemas.microsoft.com/office/drawing/2014/main" id="{5964B6FA-9639-4742-A9C8-4E786721ABB5}"/>
              </a:ext>
            </a:extLst>
          </p:cNvPr>
          <p:cNvSpPr/>
          <p:nvPr/>
        </p:nvSpPr>
        <p:spPr>
          <a:xfrm>
            <a:off x="10799825" y="1530874"/>
            <a:ext cx="1082037" cy="574964"/>
          </a:xfrm>
          <a:prstGeom prst="wedgeRoundRectCallout">
            <a:avLst>
              <a:gd name="adj1" fmla="val -67987"/>
              <a:gd name="adj2" fmla="val 69729"/>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Arial"/>
              </a:rPr>
              <a:t>TRACK 1</a:t>
            </a:r>
          </a:p>
        </p:txBody>
      </p:sp>
      <p:sp>
        <p:nvSpPr>
          <p:cNvPr id="10" name="Rounded Rectangular Callout 9">
            <a:extLst>
              <a:ext uri="{FF2B5EF4-FFF2-40B4-BE49-F238E27FC236}">
                <a16:creationId xmlns:a16="http://schemas.microsoft.com/office/drawing/2014/main" id="{A3E983D3-33D1-B344-BBF9-9C95C8E845B9}"/>
              </a:ext>
            </a:extLst>
          </p:cNvPr>
          <p:cNvSpPr/>
          <p:nvPr/>
        </p:nvSpPr>
        <p:spPr>
          <a:xfrm>
            <a:off x="10799825" y="2767419"/>
            <a:ext cx="1082037" cy="574965"/>
          </a:xfrm>
          <a:prstGeom prst="wedgeRoundRectCallout">
            <a:avLst>
              <a:gd name="adj1" fmla="val -101322"/>
              <a:gd name="adj2" fmla="val -49466"/>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latin typeface="Arial"/>
              </a:rPr>
              <a:t>TRACK 2</a:t>
            </a:r>
          </a:p>
        </p:txBody>
      </p:sp>
    </p:spTree>
    <p:extLst>
      <p:ext uri="{BB962C8B-B14F-4D97-AF65-F5344CB8AC3E}">
        <p14:creationId xmlns:p14="http://schemas.microsoft.com/office/powerpoint/2010/main" val="389963034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d_Ops_Deck_Melb_2019142">
            <a:extLst>
              <a:ext uri="{FF2B5EF4-FFF2-40B4-BE49-F238E27FC236}">
                <a16:creationId xmlns:a16="http://schemas.microsoft.com/office/drawing/2014/main" id="{771D7488-4B50-4FA0-8512-72EB7655456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702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1FD6D-A048-4A29-8679-F401074C511F}"/>
              </a:ext>
            </a:extLst>
          </p:cNvPr>
          <p:cNvSpPr>
            <a:spLocks noGrp="1"/>
          </p:cNvSpPr>
          <p:nvPr>
            <p:ph type="title"/>
          </p:nvPr>
        </p:nvSpPr>
        <p:spPr/>
        <p:txBody>
          <a:bodyPr/>
          <a:lstStyle/>
          <a:p>
            <a:r>
              <a:rPr lang="en-US" dirty="0">
                <a:solidFill>
                  <a:srgbClr val="0070C0"/>
                </a:solidFill>
              </a:rPr>
              <a:t>TRACK 1</a:t>
            </a:r>
            <a:r>
              <a:rPr lang="en-US" dirty="0"/>
              <a:t>: Our “Browser Bets” …</a:t>
            </a:r>
          </a:p>
        </p:txBody>
      </p:sp>
      <p:sp>
        <p:nvSpPr>
          <p:cNvPr id="3" name="Slide Number Placeholder 2">
            <a:extLst>
              <a:ext uri="{FF2B5EF4-FFF2-40B4-BE49-F238E27FC236}">
                <a16:creationId xmlns:a16="http://schemas.microsoft.com/office/drawing/2014/main" id="{8DBA358D-E19B-492E-B904-04FD4BF7B002}"/>
              </a:ext>
            </a:extLst>
          </p:cNvPr>
          <p:cNvSpPr>
            <a:spLocks noGrp="1"/>
          </p:cNvSpPr>
          <p:nvPr>
            <p:ph type="sldNum" sz="quarter" idx="10"/>
          </p:nvPr>
        </p:nvSpPr>
        <p:spPr/>
        <p:txBody>
          <a:bodyPr/>
          <a:lstStyle/>
          <a:p>
            <a:fld id="{E0945A5B-6FD1-4E75-90E0-1022EA54FCBA}" type="slidenum">
              <a:rPr lang="en-US">
                <a:solidFill>
                  <a:prstClr val="black"/>
                </a:solidFill>
              </a:rPr>
              <a:pPr/>
              <a:t>20</a:t>
            </a:fld>
            <a:endParaRPr lang="en-US" dirty="0">
              <a:solidFill>
                <a:prstClr val="black"/>
              </a:solidFill>
            </a:endParaRPr>
          </a:p>
        </p:txBody>
      </p:sp>
      <p:sp>
        <p:nvSpPr>
          <p:cNvPr id="8" name="Content Placeholder 7">
            <a:extLst>
              <a:ext uri="{FF2B5EF4-FFF2-40B4-BE49-F238E27FC236}">
                <a16:creationId xmlns:a16="http://schemas.microsoft.com/office/drawing/2014/main" id="{0AA4854F-61BC-4CB5-9D04-B126D73FED39}"/>
              </a:ext>
            </a:extLst>
          </p:cNvPr>
          <p:cNvSpPr>
            <a:spLocks noGrp="1"/>
          </p:cNvSpPr>
          <p:nvPr>
            <p:ph sz="quarter" idx="11"/>
          </p:nvPr>
        </p:nvSpPr>
        <p:spPr/>
        <p:txBody>
          <a:bodyPr/>
          <a:lstStyle/>
          <a:p>
            <a:r>
              <a:rPr lang="en-US" dirty="0"/>
              <a:t> … and what we feel is necessary for browsers to work with our industry </a:t>
            </a:r>
            <a:br>
              <a:rPr lang="en-US" dirty="0"/>
            </a:br>
            <a:r>
              <a:rPr lang="en-US" dirty="0"/>
              <a:t>(instead of protecting consumers from our industry).</a:t>
            </a:r>
          </a:p>
          <a:p>
            <a:endParaRPr lang="en-US" dirty="0"/>
          </a:p>
          <a:p>
            <a:endParaRPr lang="en-US" dirty="0"/>
          </a:p>
          <a:p>
            <a:r>
              <a:rPr lang="en-US" dirty="0"/>
              <a:t>Based on initial meetings with:</a:t>
            </a:r>
          </a:p>
          <a:p>
            <a:pPr marL="342900" indent="-342900">
              <a:buFont typeface="Arial" panose="020B0604020202020204" pitchFamily="34" charset="0"/>
              <a:buChar char="•"/>
            </a:pPr>
            <a:r>
              <a:rPr lang="en-US" dirty="0"/>
              <a:t>Google Chrome</a:t>
            </a:r>
          </a:p>
          <a:p>
            <a:pPr marL="342900" indent="-342900">
              <a:buFont typeface="Arial" panose="020B0604020202020204" pitchFamily="34" charset="0"/>
              <a:buChar char="•"/>
            </a:pPr>
            <a:r>
              <a:rPr lang="en-US" dirty="0"/>
              <a:t>Microsoft Edge</a:t>
            </a:r>
          </a:p>
          <a:p>
            <a:pPr marL="342900" indent="-342900">
              <a:buFont typeface="Arial" panose="020B0604020202020204" pitchFamily="34" charset="0"/>
              <a:buChar char="•"/>
            </a:pPr>
            <a:r>
              <a:rPr lang="en-US" dirty="0"/>
              <a:t>Mozilla Firefox</a:t>
            </a:r>
          </a:p>
          <a:p>
            <a:pPr marL="342900" indent="-342900">
              <a:buFont typeface="Arial" panose="020B0604020202020204" pitchFamily="34" charset="0"/>
              <a:buChar char="•"/>
            </a:pPr>
            <a:endParaRPr lang="en-US" dirty="0"/>
          </a:p>
          <a:p>
            <a:r>
              <a:rPr lang="en-US" dirty="0"/>
              <a:t>(Have not reached out to Apple Safari recently.)</a:t>
            </a:r>
          </a:p>
        </p:txBody>
      </p:sp>
    </p:spTree>
    <p:extLst>
      <p:ext uri="{BB962C8B-B14F-4D97-AF65-F5344CB8AC3E}">
        <p14:creationId xmlns:p14="http://schemas.microsoft.com/office/powerpoint/2010/main" val="273776331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C2970-7580-4D3F-8332-EA022DE550FF}"/>
              </a:ext>
            </a:extLst>
          </p:cNvPr>
          <p:cNvSpPr>
            <a:spLocks noGrp="1"/>
          </p:cNvSpPr>
          <p:nvPr>
            <p:ph type="title"/>
          </p:nvPr>
        </p:nvSpPr>
        <p:spPr/>
        <p:txBody>
          <a:bodyPr/>
          <a:lstStyle/>
          <a:p>
            <a:r>
              <a:rPr lang="en-US" dirty="0"/>
              <a:t>Browser Bet #1:  Status Quo is </a:t>
            </a:r>
            <a:r>
              <a:rPr lang="en-US" u="sng" dirty="0"/>
              <a:t>Not</a:t>
            </a:r>
            <a:r>
              <a:rPr lang="en-US" dirty="0"/>
              <a:t> Realistic ...</a:t>
            </a:r>
          </a:p>
        </p:txBody>
      </p:sp>
      <p:sp>
        <p:nvSpPr>
          <p:cNvPr id="3" name="Slide Number Placeholder 2">
            <a:extLst>
              <a:ext uri="{FF2B5EF4-FFF2-40B4-BE49-F238E27FC236}">
                <a16:creationId xmlns:a16="http://schemas.microsoft.com/office/drawing/2014/main" id="{97CD18D5-4036-42D3-83EE-76CC4CCA960F}"/>
              </a:ext>
            </a:extLst>
          </p:cNvPr>
          <p:cNvSpPr>
            <a:spLocks noGrp="1"/>
          </p:cNvSpPr>
          <p:nvPr>
            <p:ph type="sldNum" sz="quarter" idx="10"/>
          </p:nvPr>
        </p:nvSpPr>
        <p:spPr>
          <a:xfrm>
            <a:off x="465138" y="6444096"/>
            <a:ext cx="393192" cy="320040"/>
          </a:xfrm>
          <a:prstGeom prst="rect">
            <a:avLst/>
          </a:prstGeom>
        </p:spPr>
        <p:txBody>
          <a:bodyPr vert="horz" lIns="91440" tIns="45720" rIns="91440" bIns="45720" rtlCol="0" anchor="ctr"/>
          <a:lstStyle>
            <a:defPPr>
              <a:defRPr lang="en-US"/>
            </a:defPPr>
            <a:lvl1pPr marL="0" algn="l" defTabSz="914400" rtl="0" eaLnBrk="1" latinLnBrk="0" hangingPunct="1">
              <a:lnSpc>
                <a:spcPct val="85000"/>
              </a:lnSpc>
              <a:spcAft>
                <a:spcPts val="600"/>
              </a:spcAft>
              <a:defRPr sz="900" b="1"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945A5B-6FD1-4E75-90E0-1022EA54FCBA}" type="slidenum">
              <a:rPr lang="en-US">
                <a:solidFill>
                  <a:prstClr val="black"/>
                </a:solidFill>
              </a:rPr>
              <a:pPr/>
              <a:t>21</a:t>
            </a:fld>
            <a:endParaRPr lang="en-US" dirty="0">
              <a:solidFill>
                <a:prstClr val="black"/>
              </a:solidFill>
            </a:endParaRPr>
          </a:p>
        </p:txBody>
      </p:sp>
      <p:sp>
        <p:nvSpPr>
          <p:cNvPr id="4" name="Content Placeholder 3">
            <a:extLst>
              <a:ext uri="{FF2B5EF4-FFF2-40B4-BE49-F238E27FC236}">
                <a16:creationId xmlns:a16="http://schemas.microsoft.com/office/drawing/2014/main" id="{B8444A92-1D19-4CBA-947B-598663489875}"/>
              </a:ext>
            </a:extLst>
          </p:cNvPr>
          <p:cNvSpPr>
            <a:spLocks noGrp="1"/>
          </p:cNvSpPr>
          <p:nvPr>
            <p:ph sz="quarter" idx="11"/>
          </p:nvPr>
        </p:nvSpPr>
        <p:spPr>
          <a:xfrm>
            <a:off x="465138" y="4805502"/>
            <a:ext cx="11430000" cy="1717611"/>
          </a:xfrm>
        </p:spPr>
        <p:txBody>
          <a:bodyPr>
            <a:normAutofit fontScale="92500" lnSpcReduction="10000"/>
          </a:bodyPr>
          <a:lstStyle/>
          <a:p>
            <a:pPr algn="ctr"/>
            <a:r>
              <a:rPr lang="en-US" sz="2400" b="0" dirty="0"/>
              <a:t>100s of disparate 3</a:t>
            </a:r>
            <a:r>
              <a:rPr lang="en-US" sz="2400" b="0" baseline="30000" dirty="0"/>
              <a:t>rd</a:t>
            </a:r>
            <a:r>
              <a:rPr lang="en-US" sz="2400" b="0" dirty="0"/>
              <a:t>-party cookies or probabilistic IDs.</a:t>
            </a:r>
          </a:p>
          <a:p>
            <a:pPr algn="ctr"/>
            <a:r>
              <a:rPr lang="en-US" sz="2400" b="0" dirty="0"/>
              <a:t>Billions of redundant “trackers” (ID syncs) on pages to connect them.</a:t>
            </a:r>
          </a:p>
          <a:p>
            <a:pPr algn="ctr"/>
            <a:r>
              <a:rPr lang="en-US" sz="2400" b="0" dirty="0"/>
              <a:t>Fragmented consumer control over privacy.</a:t>
            </a:r>
          </a:p>
          <a:p>
            <a:pPr algn="ctr"/>
            <a:r>
              <a:rPr lang="en-US" sz="2400" b="0" dirty="0"/>
              <a:t>No accountability or single source of truth for 3</a:t>
            </a:r>
            <a:r>
              <a:rPr lang="en-US" sz="2400" b="0" baseline="30000" dirty="0"/>
              <a:t>rd</a:t>
            </a:r>
            <a:r>
              <a:rPr lang="en-US" sz="2400" b="0" dirty="0"/>
              <a:t>-party ecosystem.</a:t>
            </a:r>
          </a:p>
          <a:p>
            <a:pPr algn="ctr"/>
            <a:r>
              <a:rPr lang="en-US" sz="2400" b="0" dirty="0"/>
              <a:t>Opaque consumer data collection, sharing and use.</a:t>
            </a:r>
          </a:p>
        </p:txBody>
      </p:sp>
      <p:pic>
        <p:nvPicPr>
          <p:cNvPr id="1028" name="Picture 4" descr="https://lh3.googleusercontent.com/SjKfFAcbVulYxMhqupWSJm0wqAY2LVN2C_cOhmqq9h5dTFYcQtVHVbf-c76ETs0atwlClYIKsRYQtxB-Qn92fuybHwyBhWGJCIbnmxRndPbEvGzkkXdR2C_IOWw2wKxlLSCOpJJogqU">
            <a:extLst>
              <a:ext uri="{FF2B5EF4-FFF2-40B4-BE49-F238E27FC236}">
                <a16:creationId xmlns:a16="http://schemas.microsoft.com/office/drawing/2014/main" id="{9ECDC1CC-9913-4A96-B483-064E45BEE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446" y="1953491"/>
            <a:ext cx="10553385" cy="24184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37F5268-0DD0-4A9D-91B4-FF57FB76173B}"/>
              </a:ext>
            </a:extLst>
          </p:cNvPr>
          <p:cNvSpPr/>
          <p:nvPr/>
        </p:nvSpPr>
        <p:spPr>
          <a:xfrm rot="18579890">
            <a:off x="3396516" y="3017365"/>
            <a:ext cx="3015298" cy="2368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9" name="Rectangle 8">
            <a:extLst>
              <a:ext uri="{FF2B5EF4-FFF2-40B4-BE49-F238E27FC236}">
                <a16:creationId xmlns:a16="http://schemas.microsoft.com/office/drawing/2014/main" id="{892C1654-A415-4D43-BF08-062D879AD483}"/>
              </a:ext>
            </a:extLst>
          </p:cNvPr>
          <p:cNvSpPr/>
          <p:nvPr/>
        </p:nvSpPr>
        <p:spPr>
          <a:xfrm rot="13455293">
            <a:off x="3403776" y="3024620"/>
            <a:ext cx="3015298" cy="2368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1234113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C2970-7580-4D3F-8332-EA022DE550FF}"/>
              </a:ext>
            </a:extLst>
          </p:cNvPr>
          <p:cNvSpPr>
            <a:spLocks noGrp="1"/>
          </p:cNvSpPr>
          <p:nvPr>
            <p:ph type="title"/>
          </p:nvPr>
        </p:nvSpPr>
        <p:spPr/>
        <p:txBody>
          <a:bodyPr/>
          <a:lstStyle/>
          <a:p>
            <a:br>
              <a:rPr lang="en-US" sz="2400" dirty="0"/>
            </a:br>
            <a:r>
              <a:rPr lang="en-US" dirty="0"/>
              <a:t>Browser Bet #2:  They Will </a:t>
            </a:r>
            <a:r>
              <a:rPr lang="en-US" u="sng" dirty="0"/>
              <a:t>Not</a:t>
            </a:r>
            <a:r>
              <a:rPr lang="en-US" dirty="0"/>
              <a:t> Simply Provide an IFA</a:t>
            </a:r>
          </a:p>
        </p:txBody>
      </p:sp>
      <p:sp>
        <p:nvSpPr>
          <p:cNvPr id="3" name="Slide Number Placeholder 2">
            <a:extLst>
              <a:ext uri="{FF2B5EF4-FFF2-40B4-BE49-F238E27FC236}">
                <a16:creationId xmlns:a16="http://schemas.microsoft.com/office/drawing/2014/main" id="{97CD18D5-4036-42D3-83EE-76CC4CCA960F}"/>
              </a:ext>
            </a:extLst>
          </p:cNvPr>
          <p:cNvSpPr>
            <a:spLocks noGrp="1"/>
          </p:cNvSpPr>
          <p:nvPr>
            <p:ph type="sldNum" sz="quarter" idx="10"/>
          </p:nvPr>
        </p:nvSpPr>
        <p:spPr>
          <a:xfrm>
            <a:off x="465138" y="6444096"/>
            <a:ext cx="393192" cy="320040"/>
          </a:xfrm>
          <a:prstGeom prst="rect">
            <a:avLst/>
          </a:prstGeom>
        </p:spPr>
        <p:txBody>
          <a:bodyPr vert="horz" lIns="91440" tIns="45720" rIns="91440" bIns="45720" rtlCol="0" anchor="ctr"/>
          <a:lstStyle>
            <a:defPPr>
              <a:defRPr lang="en-US"/>
            </a:defPPr>
            <a:lvl1pPr marL="0" algn="l" defTabSz="914400" rtl="0" eaLnBrk="1" latinLnBrk="0" hangingPunct="1">
              <a:lnSpc>
                <a:spcPct val="85000"/>
              </a:lnSpc>
              <a:spcAft>
                <a:spcPts val="600"/>
              </a:spcAft>
              <a:defRPr sz="900" b="1"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945A5B-6FD1-4E75-90E0-1022EA54FCBA}" type="slidenum">
              <a:rPr lang="en-US">
                <a:solidFill>
                  <a:prstClr val="black"/>
                </a:solidFill>
              </a:rPr>
              <a:pPr/>
              <a:t>22</a:t>
            </a:fld>
            <a:endParaRPr lang="en-US" dirty="0">
              <a:solidFill>
                <a:prstClr val="black"/>
              </a:solidFill>
            </a:endParaRPr>
          </a:p>
        </p:txBody>
      </p:sp>
      <p:sp>
        <p:nvSpPr>
          <p:cNvPr id="4" name="Content Placeholder 3">
            <a:extLst>
              <a:ext uri="{FF2B5EF4-FFF2-40B4-BE49-F238E27FC236}">
                <a16:creationId xmlns:a16="http://schemas.microsoft.com/office/drawing/2014/main" id="{B8444A92-1D19-4CBA-947B-598663489875}"/>
              </a:ext>
            </a:extLst>
          </p:cNvPr>
          <p:cNvSpPr>
            <a:spLocks noGrp="1"/>
          </p:cNvSpPr>
          <p:nvPr>
            <p:ph sz="quarter" idx="11"/>
          </p:nvPr>
        </p:nvSpPr>
        <p:spPr>
          <a:xfrm>
            <a:off x="465138" y="4443361"/>
            <a:ext cx="11430000" cy="2079752"/>
          </a:xfrm>
        </p:spPr>
        <p:txBody>
          <a:bodyPr>
            <a:normAutofit/>
          </a:bodyPr>
          <a:lstStyle/>
          <a:p>
            <a:pPr algn="ctr"/>
            <a:r>
              <a:rPr lang="en-US" sz="2400" b="0" dirty="0"/>
              <a:t>They won’t facilitate broad consumer data collection, sharing and use.</a:t>
            </a:r>
          </a:p>
          <a:p>
            <a:pPr algn="ctr"/>
            <a:r>
              <a:rPr lang="en-US" sz="2400" b="0" dirty="0"/>
              <a:t>They won't take on the privacy risk.</a:t>
            </a:r>
          </a:p>
          <a:p>
            <a:pPr algn="ctr"/>
            <a:r>
              <a:rPr lang="en-US" sz="2400" b="0" dirty="0"/>
              <a:t>They can’t trust the 3</a:t>
            </a:r>
            <a:r>
              <a:rPr lang="en-US" sz="2400" b="0" baseline="30000" dirty="0"/>
              <a:t>rd</a:t>
            </a:r>
            <a:r>
              <a:rPr lang="en-US" sz="2400" b="0" dirty="0"/>
              <a:t>-party ecosystem.</a:t>
            </a:r>
          </a:p>
          <a:p>
            <a:pPr algn="ctr"/>
            <a:r>
              <a:rPr lang="en-US" sz="2400" b="0" dirty="0"/>
              <a:t>They won’t take on a compliance program.</a:t>
            </a:r>
          </a:p>
          <a:p>
            <a:pPr algn="ctr"/>
            <a:r>
              <a:rPr lang="en-US" sz="2400" b="0" dirty="0"/>
              <a:t>“Mobile device IDs” is not a rationale.</a:t>
            </a:r>
          </a:p>
        </p:txBody>
      </p:sp>
      <p:grpSp>
        <p:nvGrpSpPr>
          <p:cNvPr id="6" name="Group 5">
            <a:extLst>
              <a:ext uri="{FF2B5EF4-FFF2-40B4-BE49-F238E27FC236}">
                <a16:creationId xmlns:a16="http://schemas.microsoft.com/office/drawing/2014/main" id="{B13C7916-1FD3-45B7-8BED-884304A361FB}"/>
              </a:ext>
            </a:extLst>
          </p:cNvPr>
          <p:cNvGrpSpPr/>
          <p:nvPr/>
        </p:nvGrpSpPr>
        <p:grpSpPr>
          <a:xfrm>
            <a:off x="805073" y="1581523"/>
            <a:ext cx="2304155" cy="2034429"/>
            <a:chOff x="616571" y="1445581"/>
            <a:chExt cx="1728566" cy="1526219"/>
          </a:xfrm>
        </p:grpSpPr>
        <p:pic>
          <p:nvPicPr>
            <p:cNvPr id="7" name="Picture 5">
              <a:extLst>
                <a:ext uri="{FF2B5EF4-FFF2-40B4-BE49-F238E27FC236}">
                  <a16:creationId xmlns:a16="http://schemas.microsoft.com/office/drawing/2014/main" id="{524B0CD9-A1FA-4346-8569-C74959FF25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571" y="2242428"/>
              <a:ext cx="347484" cy="34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1C042C1F-70D9-4B78-9577-4A7CCE25CC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597" y="2615421"/>
              <a:ext cx="363540" cy="35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9992FEDE-A67D-41FF-B98A-E8B3E6D097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379" y="2678026"/>
              <a:ext cx="299676" cy="293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1E5DFB6D-066D-4345-8B1A-796CECAB0F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0051" y="2242428"/>
              <a:ext cx="306633" cy="30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7B5F789E-2C00-4CDE-B117-03A2C0F76CE4}"/>
                </a:ext>
              </a:extLst>
            </p:cNvPr>
            <p:cNvPicPr/>
            <p:nvPr/>
          </p:nvPicPr>
          <p:blipFill rotWithShape="1">
            <a:blip r:embed="rId6" cstate="print">
              <a:extLst>
                <a:ext uri="{28A0092B-C50C-407E-A947-70E740481C1C}">
                  <a14:useLocalDpi xmlns:a14="http://schemas.microsoft.com/office/drawing/2010/main" val="0"/>
                </a:ext>
              </a:extLst>
            </a:blip>
            <a:srcRect l="13968" t="48577" r="78955" b="36648"/>
            <a:stretch/>
          </p:blipFill>
          <p:spPr>
            <a:xfrm>
              <a:off x="2038388" y="1722210"/>
              <a:ext cx="251792" cy="356704"/>
            </a:xfrm>
            <a:prstGeom prst="rect">
              <a:avLst/>
            </a:prstGeom>
          </p:spPr>
        </p:pic>
        <p:pic>
          <p:nvPicPr>
            <p:cNvPr id="12" name="Picture 11">
              <a:extLst>
                <a:ext uri="{FF2B5EF4-FFF2-40B4-BE49-F238E27FC236}">
                  <a16:creationId xmlns:a16="http://schemas.microsoft.com/office/drawing/2014/main" id="{4E19DDC3-54CC-4B2A-94B9-29D5CF47BC8F}"/>
                </a:ext>
              </a:extLst>
            </p:cNvPr>
            <p:cNvPicPr/>
            <p:nvPr/>
          </p:nvPicPr>
          <p:blipFill rotWithShape="1">
            <a:blip r:embed="rId7" cstate="print">
              <a:extLst>
                <a:ext uri="{28A0092B-C50C-407E-A947-70E740481C1C}">
                  <a14:useLocalDpi xmlns:a14="http://schemas.microsoft.com/office/drawing/2010/main" val="0"/>
                </a:ext>
              </a:extLst>
            </a:blip>
            <a:srcRect l="38551" t="45696" r="45805" b="34260"/>
            <a:stretch/>
          </p:blipFill>
          <p:spPr>
            <a:xfrm>
              <a:off x="623717" y="1739769"/>
              <a:ext cx="381000" cy="367945"/>
            </a:xfrm>
            <a:prstGeom prst="rect">
              <a:avLst/>
            </a:prstGeom>
          </p:spPr>
        </p:pic>
        <p:pic>
          <p:nvPicPr>
            <p:cNvPr id="13" name="Picture 12">
              <a:extLst>
                <a:ext uri="{FF2B5EF4-FFF2-40B4-BE49-F238E27FC236}">
                  <a16:creationId xmlns:a16="http://schemas.microsoft.com/office/drawing/2014/main" id="{30F0CC3E-E21B-4C9C-A6B6-79050A7C474E}"/>
                </a:ext>
              </a:extLst>
            </p:cNvPr>
            <p:cNvPicPr/>
            <p:nvPr/>
          </p:nvPicPr>
          <p:blipFill rotWithShape="1">
            <a:blip r:embed="rId8" cstate="print">
              <a:extLst>
                <a:ext uri="{28A0092B-C50C-407E-A947-70E740481C1C}">
                  <a14:useLocalDpi xmlns:a14="http://schemas.microsoft.com/office/drawing/2010/main" val="0"/>
                </a:ext>
              </a:extLst>
            </a:blip>
            <a:srcRect l="69861" t="42032" r="3994" b="34364"/>
            <a:stretch/>
          </p:blipFill>
          <p:spPr>
            <a:xfrm>
              <a:off x="1153207" y="1445581"/>
              <a:ext cx="673745" cy="440635"/>
            </a:xfrm>
            <a:prstGeom prst="rect">
              <a:avLst/>
            </a:prstGeom>
          </p:spPr>
        </p:pic>
      </p:grpSp>
      <p:grpSp>
        <p:nvGrpSpPr>
          <p:cNvPr id="14" name="Group 13">
            <a:extLst>
              <a:ext uri="{FF2B5EF4-FFF2-40B4-BE49-F238E27FC236}">
                <a16:creationId xmlns:a16="http://schemas.microsoft.com/office/drawing/2014/main" id="{6FA437AE-5A43-4D86-8310-111C3B35543D}"/>
              </a:ext>
            </a:extLst>
          </p:cNvPr>
          <p:cNvGrpSpPr/>
          <p:nvPr/>
        </p:nvGrpSpPr>
        <p:grpSpPr>
          <a:xfrm>
            <a:off x="6502295" y="2110317"/>
            <a:ext cx="1625177" cy="1700014"/>
            <a:chOff x="6232071" y="2706736"/>
            <a:chExt cx="2184778" cy="2049882"/>
          </a:xfrm>
        </p:grpSpPr>
        <p:pic>
          <p:nvPicPr>
            <p:cNvPr id="15" name="Picture 14">
              <a:extLst>
                <a:ext uri="{FF2B5EF4-FFF2-40B4-BE49-F238E27FC236}">
                  <a16:creationId xmlns:a16="http://schemas.microsoft.com/office/drawing/2014/main" id="{FA8D3ACF-8ED3-4249-BE09-E69E1481508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679841" y="2706736"/>
              <a:ext cx="1508841" cy="162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a:extLst>
                <a:ext uri="{FF2B5EF4-FFF2-40B4-BE49-F238E27FC236}">
                  <a16:creationId xmlns:a16="http://schemas.microsoft.com/office/drawing/2014/main" id="{023768A7-2C14-4FDF-ADC5-89228C509180}"/>
                </a:ext>
              </a:extLst>
            </p:cNvPr>
            <p:cNvSpPr txBox="1"/>
            <p:nvPr/>
          </p:nvSpPr>
          <p:spPr>
            <a:xfrm>
              <a:off x="6232071" y="4298947"/>
              <a:ext cx="2184778" cy="457671"/>
            </a:xfrm>
            <a:prstGeom prst="rect">
              <a:avLst/>
            </a:prstGeom>
            <a:noFill/>
          </p:spPr>
          <p:txBody>
            <a:bodyPr wrap="square" rtlCol="0">
              <a:spAutoFit/>
            </a:bodyPr>
            <a:lstStyle/>
            <a:p>
              <a:pPr defTabSz="1218804"/>
              <a:r>
                <a:rPr lang="en-US" sz="1866" b="1" dirty="0">
                  <a:solidFill>
                    <a:srgbClr val="0070C0"/>
                  </a:solidFill>
                  <a:latin typeface="Calibri"/>
                </a:rPr>
                <a:t>Website.com</a:t>
              </a:r>
            </a:p>
          </p:txBody>
        </p:sp>
      </p:grpSp>
      <p:cxnSp>
        <p:nvCxnSpPr>
          <p:cNvPr id="17" name="Straight Arrow Connector 16">
            <a:extLst>
              <a:ext uri="{FF2B5EF4-FFF2-40B4-BE49-F238E27FC236}">
                <a16:creationId xmlns:a16="http://schemas.microsoft.com/office/drawing/2014/main" id="{7A2828BD-97D4-44FA-B3F0-7B243E842298}"/>
              </a:ext>
            </a:extLst>
          </p:cNvPr>
          <p:cNvCxnSpPr/>
          <p:nvPr/>
        </p:nvCxnSpPr>
        <p:spPr>
          <a:xfrm flipV="1">
            <a:off x="8123920" y="1960939"/>
            <a:ext cx="917714" cy="453702"/>
          </a:xfrm>
          <a:prstGeom prst="straightConnector1">
            <a:avLst/>
          </a:prstGeom>
          <a:ln w="38100" cmpd="sng">
            <a:solidFill>
              <a:schemeClr val="tx2"/>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B41D1FCB-539C-4171-89F0-A3F9CF9F4D68}"/>
              </a:ext>
            </a:extLst>
          </p:cNvPr>
          <p:cNvCxnSpPr/>
          <p:nvPr/>
        </p:nvCxnSpPr>
        <p:spPr>
          <a:xfrm>
            <a:off x="8127471" y="2719759"/>
            <a:ext cx="914162" cy="0"/>
          </a:xfrm>
          <a:prstGeom prst="straightConnector1">
            <a:avLst/>
          </a:prstGeom>
          <a:ln w="38100" cmpd="sng">
            <a:solidFill>
              <a:schemeClr val="tx2"/>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0D83E647-6FF2-4859-8628-6DFD2965EA83}"/>
              </a:ext>
            </a:extLst>
          </p:cNvPr>
          <p:cNvCxnSpPr/>
          <p:nvPr/>
        </p:nvCxnSpPr>
        <p:spPr>
          <a:xfrm>
            <a:off x="8123920" y="3024876"/>
            <a:ext cx="895819" cy="358094"/>
          </a:xfrm>
          <a:prstGeom prst="straightConnector1">
            <a:avLst/>
          </a:prstGeom>
          <a:ln w="38100" cmpd="sng">
            <a:solidFill>
              <a:schemeClr val="tx2"/>
            </a:solidFill>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20" name="Group 19">
            <a:extLst>
              <a:ext uri="{FF2B5EF4-FFF2-40B4-BE49-F238E27FC236}">
                <a16:creationId xmlns:a16="http://schemas.microsoft.com/office/drawing/2014/main" id="{95957FEB-C648-4095-8C18-74DCE0FE4CC4}"/>
              </a:ext>
            </a:extLst>
          </p:cNvPr>
          <p:cNvGrpSpPr/>
          <p:nvPr/>
        </p:nvGrpSpPr>
        <p:grpSpPr>
          <a:xfrm>
            <a:off x="9105638" y="1602451"/>
            <a:ext cx="2669729" cy="2406996"/>
            <a:chOff x="6829816" y="819914"/>
            <a:chExt cx="2002818" cy="1805717"/>
          </a:xfrm>
        </p:grpSpPr>
        <p:grpSp>
          <p:nvGrpSpPr>
            <p:cNvPr id="21" name="Group 20">
              <a:extLst>
                <a:ext uri="{FF2B5EF4-FFF2-40B4-BE49-F238E27FC236}">
                  <a16:creationId xmlns:a16="http://schemas.microsoft.com/office/drawing/2014/main" id="{36707402-959F-4052-870F-9FF7E3A97147}"/>
                </a:ext>
              </a:extLst>
            </p:cNvPr>
            <p:cNvGrpSpPr/>
            <p:nvPr/>
          </p:nvGrpSpPr>
          <p:grpSpPr>
            <a:xfrm>
              <a:off x="6855682" y="823145"/>
              <a:ext cx="677887" cy="534993"/>
              <a:chOff x="6603082" y="3430834"/>
              <a:chExt cx="1214757" cy="859904"/>
            </a:xfrm>
          </p:grpSpPr>
          <p:pic>
            <p:nvPicPr>
              <p:cNvPr id="52" name="Picture 51">
                <a:extLst>
                  <a:ext uri="{FF2B5EF4-FFF2-40B4-BE49-F238E27FC236}">
                    <a16:creationId xmlns:a16="http://schemas.microsoft.com/office/drawing/2014/main" id="{4C30E0CA-9B91-4D81-84D0-B5D0CA47405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735448" y="3430834"/>
                <a:ext cx="511679" cy="54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52">
                <a:extLst>
                  <a:ext uri="{FF2B5EF4-FFF2-40B4-BE49-F238E27FC236}">
                    <a16:creationId xmlns:a16="http://schemas.microsoft.com/office/drawing/2014/main" id="{AF321853-1E9E-4EF6-BE7A-919C3359F4C3}"/>
                  </a:ext>
                </a:extLst>
              </p:cNvPr>
              <p:cNvSpPr txBox="1"/>
              <p:nvPr/>
            </p:nvSpPr>
            <p:spPr>
              <a:xfrm>
                <a:off x="6603082" y="3919716"/>
                <a:ext cx="1214757" cy="371022"/>
              </a:xfrm>
              <a:prstGeom prst="rect">
                <a:avLst/>
              </a:prstGeom>
              <a:noFill/>
            </p:spPr>
            <p:txBody>
              <a:bodyPr wrap="square" rtlCol="0">
                <a:spAutoFit/>
              </a:bodyPr>
              <a:lstStyle/>
              <a:p>
                <a:pPr defTabSz="1218804"/>
                <a:r>
                  <a:rPr lang="en-US" sz="1400" b="1" dirty="0">
                    <a:solidFill>
                      <a:srgbClr val="0070C0"/>
                    </a:solidFill>
                    <a:latin typeface="Calibri"/>
                  </a:rPr>
                  <a:t>3</a:t>
                </a:r>
                <a:r>
                  <a:rPr lang="en-US" sz="1400" b="1" baseline="30000" dirty="0">
                    <a:solidFill>
                      <a:srgbClr val="0070C0"/>
                    </a:solidFill>
                    <a:latin typeface="Calibri"/>
                  </a:rPr>
                  <a:t>rd</a:t>
                </a:r>
                <a:r>
                  <a:rPr lang="en-US" sz="1400" b="1" dirty="0">
                    <a:solidFill>
                      <a:srgbClr val="0070C0"/>
                    </a:solidFill>
                    <a:latin typeface="Calibri"/>
                  </a:rPr>
                  <a:t> party</a:t>
                </a:r>
              </a:p>
            </p:txBody>
          </p:sp>
        </p:grpSp>
        <p:grpSp>
          <p:nvGrpSpPr>
            <p:cNvPr id="22" name="Group 21">
              <a:extLst>
                <a:ext uri="{FF2B5EF4-FFF2-40B4-BE49-F238E27FC236}">
                  <a16:creationId xmlns:a16="http://schemas.microsoft.com/office/drawing/2014/main" id="{ADF90B90-94B7-4855-91B7-EBB4FBE5814E}"/>
                </a:ext>
              </a:extLst>
            </p:cNvPr>
            <p:cNvGrpSpPr/>
            <p:nvPr/>
          </p:nvGrpSpPr>
          <p:grpSpPr>
            <a:xfrm>
              <a:off x="7520636" y="823145"/>
              <a:ext cx="677887" cy="534993"/>
              <a:chOff x="6603082" y="3430834"/>
              <a:chExt cx="1214757" cy="859904"/>
            </a:xfrm>
          </p:grpSpPr>
          <p:pic>
            <p:nvPicPr>
              <p:cNvPr id="50" name="Picture 49">
                <a:extLst>
                  <a:ext uri="{FF2B5EF4-FFF2-40B4-BE49-F238E27FC236}">
                    <a16:creationId xmlns:a16="http://schemas.microsoft.com/office/drawing/2014/main" id="{36384503-672A-4ED6-9AA6-86E5E54B058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735448" y="3430834"/>
                <a:ext cx="511679" cy="54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Box 50">
                <a:extLst>
                  <a:ext uri="{FF2B5EF4-FFF2-40B4-BE49-F238E27FC236}">
                    <a16:creationId xmlns:a16="http://schemas.microsoft.com/office/drawing/2014/main" id="{279E44C9-8AEE-4D9E-BBD1-2AB4CB148732}"/>
                  </a:ext>
                </a:extLst>
              </p:cNvPr>
              <p:cNvSpPr txBox="1"/>
              <p:nvPr/>
            </p:nvSpPr>
            <p:spPr>
              <a:xfrm>
                <a:off x="6603082" y="3919716"/>
                <a:ext cx="1214757" cy="371022"/>
              </a:xfrm>
              <a:prstGeom prst="rect">
                <a:avLst/>
              </a:prstGeom>
              <a:noFill/>
            </p:spPr>
            <p:txBody>
              <a:bodyPr wrap="square" rtlCol="0">
                <a:spAutoFit/>
              </a:bodyPr>
              <a:lstStyle/>
              <a:p>
                <a:pPr defTabSz="1218804"/>
                <a:r>
                  <a:rPr lang="en-US" sz="1400" b="1" dirty="0">
                    <a:solidFill>
                      <a:srgbClr val="0070C0"/>
                    </a:solidFill>
                    <a:latin typeface="Calibri"/>
                  </a:rPr>
                  <a:t>3</a:t>
                </a:r>
                <a:r>
                  <a:rPr lang="en-US" sz="1400" b="1" baseline="30000" dirty="0">
                    <a:solidFill>
                      <a:srgbClr val="0070C0"/>
                    </a:solidFill>
                    <a:latin typeface="Calibri"/>
                  </a:rPr>
                  <a:t>rd</a:t>
                </a:r>
                <a:r>
                  <a:rPr lang="en-US" sz="1400" b="1" dirty="0">
                    <a:solidFill>
                      <a:srgbClr val="0070C0"/>
                    </a:solidFill>
                    <a:latin typeface="Calibri"/>
                  </a:rPr>
                  <a:t> party</a:t>
                </a:r>
              </a:p>
            </p:txBody>
          </p:sp>
        </p:grpSp>
        <p:grpSp>
          <p:nvGrpSpPr>
            <p:cNvPr id="23" name="Group 22">
              <a:extLst>
                <a:ext uri="{FF2B5EF4-FFF2-40B4-BE49-F238E27FC236}">
                  <a16:creationId xmlns:a16="http://schemas.microsoft.com/office/drawing/2014/main" id="{DCB6151B-5218-4DC3-B8CC-27A5E1E07BBF}"/>
                </a:ext>
              </a:extLst>
            </p:cNvPr>
            <p:cNvGrpSpPr/>
            <p:nvPr/>
          </p:nvGrpSpPr>
          <p:grpSpPr>
            <a:xfrm>
              <a:off x="8154747" y="819914"/>
              <a:ext cx="677887" cy="534993"/>
              <a:chOff x="6603082" y="3430834"/>
              <a:chExt cx="1214757" cy="859904"/>
            </a:xfrm>
          </p:grpSpPr>
          <p:pic>
            <p:nvPicPr>
              <p:cNvPr id="48" name="Picture 47">
                <a:extLst>
                  <a:ext uri="{FF2B5EF4-FFF2-40B4-BE49-F238E27FC236}">
                    <a16:creationId xmlns:a16="http://schemas.microsoft.com/office/drawing/2014/main" id="{5909DE3E-FA38-458B-A5EE-55DC41E2DC9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781799" y="3430834"/>
                <a:ext cx="511679" cy="54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Box 48">
                <a:extLst>
                  <a:ext uri="{FF2B5EF4-FFF2-40B4-BE49-F238E27FC236}">
                    <a16:creationId xmlns:a16="http://schemas.microsoft.com/office/drawing/2014/main" id="{29FCE674-43E8-47A5-8C5E-FCE0F6A43C22}"/>
                  </a:ext>
                </a:extLst>
              </p:cNvPr>
              <p:cNvSpPr txBox="1"/>
              <p:nvPr/>
            </p:nvSpPr>
            <p:spPr>
              <a:xfrm>
                <a:off x="6603082" y="3919716"/>
                <a:ext cx="1214757" cy="371022"/>
              </a:xfrm>
              <a:prstGeom prst="rect">
                <a:avLst/>
              </a:prstGeom>
              <a:noFill/>
            </p:spPr>
            <p:txBody>
              <a:bodyPr wrap="square" rtlCol="0">
                <a:spAutoFit/>
              </a:bodyPr>
              <a:lstStyle/>
              <a:p>
                <a:pPr defTabSz="1218804"/>
                <a:r>
                  <a:rPr lang="en-US" sz="1400" b="1" dirty="0">
                    <a:solidFill>
                      <a:srgbClr val="0070C0"/>
                    </a:solidFill>
                    <a:latin typeface="Calibri"/>
                  </a:rPr>
                  <a:t>3</a:t>
                </a:r>
                <a:r>
                  <a:rPr lang="en-US" sz="1400" b="1" baseline="30000" dirty="0">
                    <a:solidFill>
                      <a:srgbClr val="0070C0"/>
                    </a:solidFill>
                    <a:latin typeface="Calibri"/>
                  </a:rPr>
                  <a:t>rd</a:t>
                </a:r>
                <a:r>
                  <a:rPr lang="en-US" sz="1400" b="1" dirty="0">
                    <a:solidFill>
                      <a:srgbClr val="0070C0"/>
                    </a:solidFill>
                    <a:latin typeface="Calibri"/>
                  </a:rPr>
                  <a:t> party</a:t>
                </a:r>
              </a:p>
            </p:txBody>
          </p:sp>
        </p:grpSp>
        <p:grpSp>
          <p:nvGrpSpPr>
            <p:cNvPr id="24" name="Group 23">
              <a:extLst>
                <a:ext uri="{FF2B5EF4-FFF2-40B4-BE49-F238E27FC236}">
                  <a16:creationId xmlns:a16="http://schemas.microsoft.com/office/drawing/2014/main" id="{5FC5B045-44C6-4CAD-B4F0-249DF25DC613}"/>
                </a:ext>
              </a:extLst>
            </p:cNvPr>
            <p:cNvGrpSpPr/>
            <p:nvPr/>
          </p:nvGrpSpPr>
          <p:grpSpPr>
            <a:xfrm>
              <a:off x="6842749" y="1443466"/>
              <a:ext cx="677887" cy="534993"/>
              <a:chOff x="6603082" y="3565937"/>
              <a:chExt cx="1214757" cy="859904"/>
            </a:xfrm>
          </p:grpSpPr>
          <p:pic>
            <p:nvPicPr>
              <p:cNvPr id="46" name="Picture 45">
                <a:extLst>
                  <a:ext uri="{FF2B5EF4-FFF2-40B4-BE49-F238E27FC236}">
                    <a16:creationId xmlns:a16="http://schemas.microsoft.com/office/drawing/2014/main" id="{D057EBFB-EDAB-4222-B71C-34BA5B465AF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758624" y="3565937"/>
                <a:ext cx="511679" cy="54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a:extLst>
                  <a:ext uri="{FF2B5EF4-FFF2-40B4-BE49-F238E27FC236}">
                    <a16:creationId xmlns:a16="http://schemas.microsoft.com/office/drawing/2014/main" id="{5E2E2EF0-969D-4D41-9A88-0FC386E40808}"/>
                  </a:ext>
                </a:extLst>
              </p:cNvPr>
              <p:cNvSpPr txBox="1"/>
              <p:nvPr/>
            </p:nvSpPr>
            <p:spPr>
              <a:xfrm>
                <a:off x="6603082" y="4054819"/>
                <a:ext cx="1214757" cy="371022"/>
              </a:xfrm>
              <a:prstGeom prst="rect">
                <a:avLst/>
              </a:prstGeom>
              <a:noFill/>
            </p:spPr>
            <p:txBody>
              <a:bodyPr wrap="square" rtlCol="0">
                <a:spAutoFit/>
              </a:bodyPr>
              <a:lstStyle/>
              <a:p>
                <a:pPr defTabSz="1218804"/>
                <a:r>
                  <a:rPr lang="en-US" sz="1400" b="1" dirty="0">
                    <a:solidFill>
                      <a:srgbClr val="0070C0"/>
                    </a:solidFill>
                    <a:latin typeface="Calibri"/>
                  </a:rPr>
                  <a:t>3</a:t>
                </a:r>
                <a:r>
                  <a:rPr lang="en-US" sz="1400" b="1" baseline="30000" dirty="0">
                    <a:solidFill>
                      <a:srgbClr val="0070C0"/>
                    </a:solidFill>
                    <a:latin typeface="Calibri"/>
                  </a:rPr>
                  <a:t>rd</a:t>
                </a:r>
                <a:r>
                  <a:rPr lang="en-US" sz="1400" b="1" dirty="0">
                    <a:solidFill>
                      <a:srgbClr val="0070C0"/>
                    </a:solidFill>
                    <a:latin typeface="Calibri"/>
                  </a:rPr>
                  <a:t> party</a:t>
                </a:r>
              </a:p>
            </p:txBody>
          </p:sp>
        </p:grpSp>
        <p:grpSp>
          <p:nvGrpSpPr>
            <p:cNvPr id="25" name="Group 24">
              <a:extLst>
                <a:ext uri="{FF2B5EF4-FFF2-40B4-BE49-F238E27FC236}">
                  <a16:creationId xmlns:a16="http://schemas.microsoft.com/office/drawing/2014/main" id="{84E45958-253A-4B59-BFDE-A6FB5C3B7CEC}"/>
                </a:ext>
              </a:extLst>
            </p:cNvPr>
            <p:cNvGrpSpPr/>
            <p:nvPr/>
          </p:nvGrpSpPr>
          <p:grpSpPr>
            <a:xfrm>
              <a:off x="7507703" y="1443466"/>
              <a:ext cx="677887" cy="534993"/>
              <a:chOff x="6603082" y="3565937"/>
              <a:chExt cx="1214757" cy="859904"/>
            </a:xfrm>
          </p:grpSpPr>
          <p:pic>
            <p:nvPicPr>
              <p:cNvPr id="44" name="Picture 43">
                <a:extLst>
                  <a:ext uri="{FF2B5EF4-FFF2-40B4-BE49-F238E27FC236}">
                    <a16:creationId xmlns:a16="http://schemas.microsoft.com/office/drawing/2014/main" id="{1AA85FCE-8228-479E-B8AA-037F6D01226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758624" y="3565937"/>
                <a:ext cx="511679" cy="54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a:extLst>
                  <a:ext uri="{FF2B5EF4-FFF2-40B4-BE49-F238E27FC236}">
                    <a16:creationId xmlns:a16="http://schemas.microsoft.com/office/drawing/2014/main" id="{AE9529D7-DDC8-44CA-B69C-46CEEB2DB0F8}"/>
                  </a:ext>
                </a:extLst>
              </p:cNvPr>
              <p:cNvSpPr txBox="1"/>
              <p:nvPr/>
            </p:nvSpPr>
            <p:spPr>
              <a:xfrm>
                <a:off x="6603082" y="4054819"/>
                <a:ext cx="1214757" cy="371022"/>
              </a:xfrm>
              <a:prstGeom prst="rect">
                <a:avLst/>
              </a:prstGeom>
              <a:noFill/>
            </p:spPr>
            <p:txBody>
              <a:bodyPr wrap="square" rtlCol="0">
                <a:spAutoFit/>
              </a:bodyPr>
              <a:lstStyle/>
              <a:p>
                <a:pPr defTabSz="1218804"/>
                <a:r>
                  <a:rPr lang="en-US" sz="1400" b="1" dirty="0">
                    <a:solidFill>
                      <a:srgbClr val="0070C0"/>
                    </a:solidFill>
                    <a:latin typeface="Calibri"/>
                  </a:rPr>
                  <a:t>3</a:t>
                </a:r>
                <a:r>
                  <a:rPr lang="en-US" sz="1400" b="1" baseline="30000" dirty="0">
                    <a:solidFill>
                      <a:srgbClr val="0070C0"/>
                    </a:solidFill>
                    <a:latin typeface="Calibri"/>
                  </a:rPr>
                  <a:t>rd</a:t>
                </a:r>
                <a:r>
                  <a:rPr lang="en-US" sz="1400" b="1" dirty="0">
                    <a:solidFill>
                      <a:srgbClr val="0070C0"/>
                    </a:solidFill>
                    <a:latin typeface="Calibri"/>
                  </a:rPr>
                  <a:t> party</a:t>
                </a:r>
              </a:p>
            </p:txBody>
          </p:sp>
        </p:grpSp>
        <p:grpSp>
          <p:nvGrpSpPr>
            <p:cNvPr id="26" name="Group 25">
              <a:extLst>
                <a:ext uri="{FF2B5EF4-FFF2-40B4-BE49-F238E27FC236}">
                  <a16:creationId xmlns:a16="http://schemas.microsoft.com/office/drawing/2014/main" id="{A3D896FF-7608-4E4B-AE41-8F3763EF53BA}"/>
                </a:ext>
              </a:extLst>
            </p:cNvPr>
            <p:cNvGrpSpPr/>
            <p:nvPr/>
          </p:nvGrpSpPr>
          <p:grpSpPr>
            <a:xfrm>
              <a:off x="8141814" y="1440235"/>
              <a:ext cx="677887" cy="534993"/>
              <a:chOff x="6603082" y="3565937"/>
              <a:chExt cx="1214757" cy="859904"/>
            </a:xfrm>
          </p:grpSpPr>
          <p:pic>
            <p:nvPicPr>
              <p:cNvPr id="42" name="Picture 41">
                <a:extLst>
                  <a:ext uri="{FF2B5EF4-FFF2-40B4-BE49-F238E27FC236}">
                    <a16:creationId xmlns:a16="http://schemas.microsoft.com/office/drawing/2014/main" id="{6CB6ED9D-A744-4001-BC58-3953B6C97E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804975" y="3565937"/>
                <a:ext cx="511679" cy="54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a:extLst>
                  <a:ext uri="{FF2B5EF4-FFF2-40B4-BE49-F238E27FC236}">
                    <a16:creationId xmlns:a16="http://schemas.microsoft.com/office/drawing/2014/main" id="{B3D61C85-A2EB-4EA4-BCDE-13ED26FF3201}"/>
                  </a:ext>
                </a:extLst>
              </p:cNvPr>
              <p:cNvSpPr txBox="1"/>
              <p:nvPr/>
            </p:nvSpPr>
            <p:spPr>
              <a:xfrm>
                <a:off x="6603082" y="4054819"/>
                <a:ext cx="1214757" cy="371022"/>
              </a:xfrm>
              <a:prstGeom prst="rect">
                <a:avLst/>
              </a:prstGeom>
              <a:noFill/>
            </p:spPr>
            <p:txBody>
              <a:bodyPr wrap="square" rtlCol="0">
                <a:spAutoFit/>
              </a:bodyPr>
              <a:lstStyle/>
              <a:p>
                <a:pPr defTabSz="1218804"/>
                <a:r>
                  <a:rPr lang="en-US" sz="1400" b="1" dirty="0">
                    <a:solidFill>
                      <a:srgbClr val="0070C0"/>
                    </a:solidFill>
                    <a:latin typeface="Calibri"/>
                  </a:rPr>
                  <a:t>3</a:t>
                </a:r>
                <a:r>
                  <a:rPr lang="en-US" sz="1400" b="1" baseline="30000" dirty="0">
                    <a:solidFill>
                      <a:srgbClr val="0070C0"/>
                    </a:solidFill>
                    <a:latin typeface="Calibri"/>
                  </a:rPr>
                  <a:t>rd</a:t>
                </a:r>
                <a:r>
                  <a:rPr lang="en-US" sz="1400" b="1" dirty="0">
                    <a:solidFill>
                      <a:srgbClr val="0070C0"/>
                    </a:solidFill>
                    <a:latin typeface="Calibri"/>
                  </a:rPr>
                  <a:t> party</a:t>
                </a:r>
              </a:p>
            </p:txBody>
          </p:sp>
        </p:grpSp>
        <p:grpSp>
          <p:nvGrpSpPr>
            <p:cNvPr id="27" name="Group 26">
              <a:extLst>
                <a:ext uri="{FF2B5EF4-FFF2-40B4-BE49-F238E27FC236}">
                  <a16:creationId xmlns:a16="http://schemas.microsoft.com/office/drawing/2014/main" id="{71BFA35C-7B82-4A25-8E25-F956613B8C9F}"/>
                </a:ext>
              </a:extLst>
            </p:cNvPr>
            <p:cNvGrpSpPr/>
            <p:nvPr/>
          </p:nvGrpSpPr>
          <p:grpSpPr>
            <a:xfrm>
              <a:off x="6829816" y="2090638"/>
              <a:ext cx="677887" cy="534993"/>
              <a:chOff x="6603082" y="3744200"/>
              <a:chExt cx="1214757" cy="859904"/>
            </a:xfrm>
          </p:grpSpPr>
          <p:pic>
            <p:nvPicPr>
              <p:cNvPr id="40" name="Picture 39">
                <a:extLst>
                  <a:ext uri="{FF2B5EF4-FFF2-40B4-BE49-F238E27FC236}">
                    <a16:creationId xmlns:a16="http://schemas.microsoft.com/office/drawing/2014/main" id="{8EDFE9CB-F90D-4977-A1ED-EF1B0599CC6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781799" y="3744200"/>
                <a:ext cx="511679" cy="54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a:extLst>
                  <a:ext uri="{FF2B5EF4-FFF2-40B4-BE49-F238E27FC236}">
                    <a16:creationId xmlns:a16="http://schemas.microsoft.com/office/drawing/2014/main" id="{3A480B2A-0591-40A4-9D53-E8FEDB7059FA}"/>
                  </a:ext>
                </a:extLst>
              </p:cNvPr>
              <p:cNvSpPr txBox="1"/>
              <p:nvPr/>
            </p:nvSpPr>
            <p:spPr>
              <a:xfrm>
                <a:off x="6603082" y="4233082"/>
                <a:ext cx="1214757" cy="371022"/>
              </a:xfrm>
              <a:prstGeom prst="rect">
                <a:avLst/>
              </a:prstGeom>
              <a:noFill/>
            </p:spPr>
            <p:txBody>
              <a:bodyPr wrap="square" rtlCol="0">
                <a:spAutoFit/>
              </a:bodyPr>
              <a:lstStyle/>
              <a:p>
                <a:pPr defTabSz="1218804"/>
                <a:r>
                  <a:rPr lang="en-US" sz="1400" b="1" dirty="0">
                    <a:solidFill>
                      <a:srgbClr val="0070C0"/>
                    </a:solidFill>
                    <a:latin typeface="Calibri"/>
                  </a:rPr>
                  <a:t>3</a:t>
                </a:r>
                <a:r>
                  <a:rPr lang="en-US" sz="1400" b="1" baseline="30000" dirty="0">
                    <a:solidFill>
                      <a:srgbClr val="0070C0"/>
                    </a:solidFill>
                    <a:latin typeface="Calibri"/>
                  </a:rPr>
                  <a:t>rd</a:t>
                </a:r>
                <a:r>
                  <a:rPr lang="en-US" sz="1400" b="1" dirty="0">
                    <a:solidFill>
                      <a:srgbClr val="0070C0"/>
                    </a:solidFill>
                    <a:latin typeface="Calibri"/>
                  </a:rPr>
                  <a:t> party</a:t>
                </a:r>
              </a:p>
            </p:txBody>
          </p:sp>
        </p:grpSp>
        <p:grpSp>
          <p:nvGrpSpPr>
            <p:cNvPr id="28" name="Group 27">
              <a:extLst>
                <a:ext uri="{FF2B5EF4-FFF2-40B4-BE49-F238E27FC236}">
                  <a16:creationId xmlns:a16="http://schemas.microsoft.com/office/drawing/2014/main" id="{695E02C4-782E-4DC3-B0E3-F1CD73ED52F9}"/>
                </a:ext>
              </a:extLst>
            </p:cNvPr>
            <p:cNvGrpSpPr/>
            <p:nvPr/>
          </p:nvGrpSpPr>
          <p:grpSpPr>
            <a:xfrm>
              <a:off x="7494770" y="2090638"/>
              <a:ext cx="677887" cy="534993"/>
              <a:chOff x="6603082" y="3744200"/>
              <a:chExt cx="1214757" cy="859904"/>
            </a:xfrm>
          </p:grpSpPr>
          <p:pic>
            <p:nvPicPr>
              <p:cNvPr id="38" name="Picture 37">
                <a:extLst>
                  <a:ext uri="{FF2B5EF4-FFF2-40B4-BE49-F238E27FC236}">
                    <a16:creationId xmlns:a16="http://schemas.microsoft.com/office/drawing/2014/main" id="{82E2A226-CF04-4FBE-8EED-CBB802F7BF1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781799" y="3744200"/>
                <a:ext cx="511679" cy="54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a:extLst>
                  <a:ext uri="{FF2B5EF4-FFF2-40B4-BE49-F238E27FC236}">
                    <a16:creationId xmlns:a16="http://schemas.microsoft.com/office/drawing/2014/main" id="{F4E6824D-9C1E-44CF-BEAE-F7F6264D2B50}"/>
                  </a:ext>
                </a:extLst>
              </p:cNvPr>
              <p:cNvSpPr txBox="1"/>
              <p:nvPr/>
            </p:nvSpPr>
            <p:spPr>
              <a:xfrm>
                <a:off x="6603082" y="4233082"/>
                <a:ext cx="1214757" cy="371022"/>
              </a:xfrm>
              <a:prstGeom prst="rect">
                <a:avLst/>
              </a:prstGeom>
              <a:noFill/>
            </p:spPr>
            <p:txBody>
              <a:bodyPr wrap="square" rtlCol="0">
                <a:spAutoFit/>
              </a:bodyPr>
              <a:lstStyle/>
              <a:p>
                <a:pPr defTabSz="1218804"/>
                <a:r>
                  <a:rPr lang="en-US" sz="1400" b="1" dirty="0">
                    <a:solidFill>
                      <a:srgbClr val="0070C0"/>
                    </a:solidFill>
                    <a:latin typeface="Calibri"/>
                  </a:rPr>
                  <a:t>3</a:t>
                </a:r>
                <a:r>
                  <a:rPr lang="en-US" sz="1400" b="1" baseline="30000" dirty="0">
                    <a:solidFill>
                      <a:srgbClr val="0070C0"/>
                    </a:solidFill>
                    <a:latin typeface="Calibri"/>
                  </a:rPr>
                  <a:t>rd</a:t>
                </a:r>
                <a:r>
                  <a:rPr lang="en-US" sz="1400" b="1" dirty="0">
                    <a:solidFill>
                      <a:srgbClr val="0070C0"/>
                    </a:solidFill>
                    <a:latin typeface="Calibri"/>
                  </a:rPr>
                  <a:t> party</a:t>
                </a:r>
              </a:p>
            </p:txBody>
          </p:sp>
        </p:grpSp>
        <p:grpSp>
          <p:nvGrpSpPr>
            <p:cNvPr id="29" name="Group 28">
              <a:extLst>
                <a:ext uri="{FF2B5EF4-FFF2-40B4-BE49-F238E27FC236}">
                  <a16:creationId xmlns:a16="http://schemas.microsoft.com/office/drawing/2014/main" id="{E65D429F-39C9-4396-AC00-A9DB54A360D7}"/>
                </a:ext>
              </a:extLst>
            </p:cNvPr>
            <p:cNvGrpSpPr/>
            <p:nvPr/>
          </p:nvGrpSpPr>
          <p:grpSpPr>
            <a:xfrm>
              <a:off x="8128881" y="2087407"/>
              <a:ext cx="677887" cy="534993"/>
              <a:chOff x="6603082" y="3744200"/>
              <a:chExt cx="1214757" cy="859904"/>
            </a:xfrm>
          </p:grpSpPr>
          <p:pic>
            <p:nvPicPr>
              <p:cNvPr id="36" name="Picture 35">
                <a:extLst>
                  <a:ext uri="{FF2B5EF4-FFF2-40B4-BE49-F238E27FC236}">
                    <a16:creationId xmlns:a16="http://schemas.microsoft.com/office/drawing/2014/main" id="{4448B9E5-2AA3-49C2-8E8D-36E378FBD43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828151" y="3744200"/>
                <a:ext cx="511679" cy="54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a:extLst>
                  <a:ext uri="{FF2B5EF4-FFF2-40B4-BE49-F238E27FC236}">
                    <a16:creationId xmlns:a16="http://schemas.microsoft.com/office/drawing/2014/main" id="{A21CCE30-7D2E-46F7-8BAF-5A35DE3EC07F}"/>
                  </a:ext>
                </a:extLst>
              </p:cNvPr>
              <p:cNvSpPr txBox="1"/>
              <p:nvPr/>
            </p:nvSpPr>
            <p:spPr>
              <a:xfrm>
                <a:off x="6603082" y="4233082"/>
                <a:ext cx="1214757" cy="371022"/>
              </a:xfrm>
              <a:prstGeom prst="rect">
                <a:avLst/>
              </a:prstGeom>
              <a:noFill/>
            </p:spPr>
            <p:txBody>
              <a:bodyPr wrap="square" rtlCol="0">
                <a:spAutoFit/>
              </a:bodyPr>
              <a:lstStyle/>
              <a:p>
                <a:pPr defTabSz="1218804"/>
                <a:r>
                  <a:rPr lang="en-US" sz="1400" b="1" dirty="0">
                    <a:solidFill>
                      <a:srgbClr val="0070C0"/>
                    </a:solidFill>
                    <a:latin typeface="Calibri"/>
                  </a:rPr>
                  <a:t>3</a:t>
                </a:r>
                <a:r>
                  <a:rPr lang="en-US" sz="1400" b="1" baseline="30000" dirty="0">
                    <a:solidFill>
                      <a:srgbClr val="0070C0"/>
                    </a:solidFill>
                    <a:latin typeface="Calibri"/>
                  </a:rPr>
                  <a:t>rd</a:t>
                </a:r>
                <a:r>
                  <a:rPr lang="en-US" sz="1400" b="1" dirty="0">
                    <a:solidFill>
                      <a:srgbClr val="0070C0"/>
                    </a:solidFill>
                    <a:latin typeface="Calibri"/>
                  </a:rPr>
                  <a:t> party</a:t>
                </a:r>
              </a:p>
            </p:txBody>
          </p:sp>
        </p:grpSp>
        <p:cxnSp>
          <p:nvCxnSpPr>
            <p:cNvPr id="30" name="Straight Arrow Connector 29">
              <a:extLst>
                <a:ext uri="{FF2B5EF4-FFF2-40B4-BE49-F238E27FC236}">
                  <a16:creationId xmlns:a16="http://schemas.microsoft.com/office/drawing/2014/main" id="{181BF1A2-35BC-4A3C-89E3-096C34513516}"/>
                </a:ext>
              </a:extLst>
            </p:cNvPr>
            <p:cNvCxnSpPr/>
            <p:nvPr/>
          </p:nvCxnSpPr>
          <p:spPr>
            <a:xfrm>
              <a:off x="7240953" y="973734"/>
              <a:ext cx="323405" cy="0"/>
            </a:xfrm>
            <a:prstGeom prst="straightConnector1">
              <a:avLst/>
            </a:prstGeom>
            <a:ln w="28575" cmpd="sng">
              <a:solidFill>
                <a:srgbClr val="1F497D"/>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1D16CCB9-D5BF-46E3-B686-3B564269B96C}"/>
                </a:ext>
              </a:extLst>
            </p:cNvPr>
            <p:cNvCxnSpPr/>
            <p:nvPr/>
          </p:nvCxnSpPr>
          <p:spPr>
            <a:xfrm>
              <a:off x="7912897" y="973734"/>
              <a:ext cx="323405" cy="0"/>
            </a:xfrm>
            <a:prstGeom prst="straightConnector1">
              <a:avLst/>
            </a:prstGeom>
            <a:ln w="28575" cmpd="sng">
              <a:solidFill>
                <a:srgbClr val="1F497D"/>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D84D45CE-CBAA-4806-8ED6-ED4842653542}"/>
                </a:ext>
              </a:extLst>
            </p:cNvPr>
            <p:cNvCxnSpPr/>
            <p:nvPr/>
          </p:nvCxnSpPr>
          <p:spPr>
            <a:xfrm>
              <a:off x="7240953" y="1616840"/>
              <a:ext cx="323405" cy="0"/>
            </a:xfrm>
            <a:prstGeom prst="straightConnector1">
              <a:avLst/>
            </a:prstGeom>
            <a:ln w="28575" cmpd="sng">
              <a:solidFill>
                <a:srgbClr val="1F497D"/>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ECC4A47D-F478-48D6-956E-D9CE60494049}"/>
                </a:ext>
              </a:extLst>
            </p:cNvPr>
            <p:cNvCxnSpPr/>
            <p:nvPr/>
          </p:nvCxnSpPr>
          <p:spPr>
            <a:xfrm>
              <a:off x="7912897" y="1616840"/>
              <a:ext cx="323405" cy="0"/>
            </a:xfrm>
            <a:prstGeom prst="straightConnector1">
              <a:avLst/>
            </a:prstGeom>
            <a:ln w="28575" cmpd="sng">
              <a:solidFill>
                <a:srgbClr val="1F497D"/>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6BE595D3-E77F-4CD3-8E06-229EADD3169C}"/>
                </a:ext>
              </a:extLst>
            </p:cNvPr>
            <p:cNvCxnSpPr/>
            <p:nvPr/>
          </p:nvCxnSpPr>
          <p:spPr>
            <a:xfrm>
              <a:off x="7240953" y="2246360"/>
              <a:ext cx="323405" cy="0"/>
            </a:xfrm>
            <a:prstGeom prst="straightConnector1">
              <a:avLst/>
            </a:prstGeom>
            <a:ln w="28575" cmpd="sng">
              <a:solidFill>
                <a:srgbClr val="1F497D"/>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9762E68B-7FE0-45D4-BA3F-61651A0CEA84}"/>
                </a:ext>
              </a:extLst>
            </p:cNvPr>
            <p:cNvCxnSpPr/>
            <p:nvPr/>
          </p:nvCxnSpPr>
          <p:spPr>
            <a:xfrm>
              <a:off x="7912897" y="2246360"/>
              <a:ext cx="323405" cy="0"/>
            </a:xfrm>
            <a:prstGeom prst="straightConnector1">
              <a:avLst/>
            </a:prstGeom>
            <a:ln w="28575" cmpd="sng">
              <a:solidFill>
                <a:srgbClr val="1F497D"/>
              </a:solidFill>
              <a:headEnd type="arrow" w="med" len="med"/>
              <a:tailEnd type="arrow" w="med" len="med"/>
            </a:ln>
          </p:spPr>
          <p:style>
            <a:lnRef idx="1">
              <a:schemeClr val="dk1"/>
            </a:lnRef>
            <a:fillRef idx="0">
              <a:schemeClr val="dk1"/>
            </a:fillRef>
            <a:effectRef idx="0">
              <a:schemeClr val="dk1"/>
            </a:effectRef>
            <a:fontRef idx="minor">
              <a:schemeClr val="tx1"/>
            </a:fontRef>
          </p:style>
        </p:cxnSp>
      </p:grpSp>
      <p:pic>
        <p:nvPicPr>
          <p:cNvPr id="55" name="Picture 54">
            <a:extLst>
              <a:ext uri="{FF2B5EF4-FFF2-40B4-BE49-F238E27FC236}">
                <a16:creationId xmlns:a16="http://schemas.microsoft.com/office/drawing/2014/main" id="{CD4C5DAF-0B23-44BB-B4F5-5B57311CB95C}"/>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4700"/>
                    </a14:imgEffect>
                  </a14:imgLayer>
                </a14:imgProps>
              </a:ext>
            </a:extLst>
          </a:blip>
          <a:stretch>
            <a:fillRect/>
          </a:stretch>
        </p:blipFill>
        <p:spPr>
          <a:xfrm flipH="1">
            <a:off x="1322044" y="2303837"/>
            <a:ext cx="1316500" cy="1441286"/>
          </a:xfrm>
          <a:prstGeom prst="rect">
            <a:avLst/>
          </a:prstGeom>
        </p:spPr>
      </p:pic>
      <p:sp>
        <p:nvSpPr>
          <p:cNvPr id="5" name="TextBox 4">
            <a:extLst>
              <a:ext uri="{FF2B5EF4-FFF2-40B4-BE49-F238E27FC236}">
                <a16:creationId xmlns:a16="http://schemas.microsoft.com/office/drawing/2014/main" id="{485661B4-6FC4-4993-B114-6A36282C1FF8}"/>
              </a:ext>
            </a:extLst>
          </p:cNvPr>
          <p:cNvSpPr txBox="1"/>
          <p:nvPr/>
        </p:nvSpPr>
        <p:spPr>
          <a:xfrm>
            <a:off x="3975285" y="2111517"/>
            <a:ext cx="1974739" cy="375127"/>
          </a:xfrm>
          <a:prstGeom prst="rect">
            <a:avLst/>
          </a:prstGeom>
          <a:noFill/>
          <a:effectLst/>
        </p:spPr>
        <p:txBody>
          <a:bodyPr wrap="square" lIns="45720" rIns="45720" rtlCol="0">
            <a:noAutofit/>
          </a:bodyPr>
          <a:lstStyle/>
          <a:p>
            <a:pPr>
              <a:lnSpc>
                <a:spcPct val="85000"/>
              </a:lnSpc>
              <a:spcBef>
                <a:spcPts val="700"/>
              </a:spcBef>
            </a:pPr>
            <a:r>
              <a:rPr lang="en-US" sz="2800" b="1" strike="dblStrike" dirty="0">
                <a:solidFill>
                  <a:srgbClr val="EE3224"/>
                </a:solidFill>
                <a:latin typeface="Arial"/>
              </a:rPr>
              <a:t>Browser ID</a:t>
            </a:r>
          </a:p>
        </p:txBody>
      </p:sp>
      <p:sp>
        <p:nvSpPr>
          <p:cNvPr id="56" name="Arrow: Right 55">
            <a:extLst>
              <a:ext uri="{FF2B5EF4-FFF2-40B4-BE49-F238E27FC236}">
                <a16:creationId xmlns:a16="http://schemas.microsoft.com/office/drawing/2014/main" id="{009F13BA-ACA0-4616-A521-BF53A7692781}"/>
              </a:ext>
            </a:extLst>
          </p:cNvPr>
          <p:cNvSpPr/>
          <p:nvPr/>
        </p:nvSpPr>
        <p:spPr>
          <a:xfrm>
            <a:off x="3750628" y="2629665"/>
            <a:ext cx="2518032" cy="255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709879941"/>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C2970-7580-4D3F-8332-EA022DE550FF}"/>
              </a:ext>
            </a:extLst>
          </p:cNvPr>
          <p:cNvSpPr>
            <a:spLocks noGrp="1"/>
          </p:cNvSpPr>
          <p:nvPr>
            <p:ph type="title"/>
          </p:nvPr>
        </p:nvSpPr>
        <p:spPr/>
        <p:txBody>
          <a:bodyPr/>
          <a:lstStyle/>
          <a:p>
            <a:r>
              <a:rPr lang="en-US" dirty="0"/>
              <a:t>Browser Bet #3:  Mobile Device IDs May Be Next to Go</a:t>
            </a:r>
          </a:p>
        </p:txBody>
      </p:sp>
      <p:sp>
        <p:nvSpPr>
          <p:cNvPr id="3" name="Slide Number Placeholder 2">
            <a:extLst>
              <a:ext uri="{FF2B5EF4-FFF2-40B4-BE49-F238E27FC236}">
                <a16:creationId xmlns:a16="http://schemas.microsoft.com/office/drawing/2014/main" id="{97CD18D5-4036-42D3-83EE-76CC4CCA960F}"/>
              </a:ext>
            </a:extLst>
          </p:cNvPr>
          <p:cNvSpPr>
            <a:spLocks noGrp="1"/>
          </p:cNvSpPr>
          <p:nvPr>
            <p:ph type="sldNum" sz="quarter" idx="10"/>
          </p:nvPr>
        </p:nvSpPr>
        <p:spPr>
          <a:xfrm>
            <a:off x="465138" y="6444096"/>
            <a:ext cx="393192" cy="320040"/>
          </a:xfrm>
          <a:prstGeom prst="rect">
            <a:avLst/>
          </a:prstGeom>
        </p:spPr>
        <p:txBody>
          <a:bodyPr vert="horz" lIns="91440" tIns="45720" rIns="91440" bIns="45720" rtlCol="0" anchor="ctr"/>
          <a:lstStyle>
            <a:defPPr>
              <a:defRPr lang="en-US"/>
            </a:defPPr>
            <a:lvl1pPr marL="0" algn="l" defTabSz="914400" rtl="0" eaLnBrk="1" latinLnBrk="0" hangingPunct="1">
              <a:lnSpc>
                <a:spcPct val="85000"/>
              </a:lnSpc>
              <a:spcAft>
                <a:spcPts val="600"/>
              </a:spcAft>
              <a:defRPr sz="900" b="1"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945A5B-6FD1-4E75-90E0-1022EA54FCBA}" type="slidenum">
              <a:rPr lang="en-US">
                <a:solidFill>
                  <a:prstClr val="black"/>
                </a:solidFill>
              </a:rPr>
              <a:pPr/>
              <a:t>23</a:t>
            </a:fld>
            <a:endParaRPr lang="en-US" dirty="0">
              <a:solidFill>
                <a:prstClr val="black"/>
              </a:solidFill>
            </a:endParaRPr>
          </a:p>
        </p:txBody>
      </p:sp>
      <p:sp>
        <p:nvSpPr>
          <p:cNvPr id="4" name="Content Placeholder 3">
            <a:extLst>
              <a:ext uri="{FF2B5EF4-FFF2-40B4-BE49-F238E27FC236}">
                <a16:creationId xmlns:a16="http://schemas.microsoft.com/office/drawing/2014/main" id="{B8444A92-1D19-4CBA-947B-598663489875}"/>
              </a:ext>
            </a:extLst>
          </p:cNvPr>
          <p:cNvSpPr>
            <a:spLocks noGrp="1"/>
          </p:cNvSpPr>
          <p:nvPr>
            <p:ph sz="quarter" idx="11"/>
          </p:nvPr>
        </p:nvSpPr>
        <p:spPr>
          <a:xfrm>
            <a:off x="465138" y="4443361"/>
            <a:ext cx="11430000" cy="2079752"/>
          </a:xfrm>
        </p:spPr>
        <p:txBody>
          <a:bodyPr>
            <a:normAutofit/>
          </a:bodyPr>
          <a:lstStyle/>
          <a:p>
            <a:pPr algn="ctr"/>
            <a:r>
              <a:rPr lang="en-US" sz="2400" b="0" dirty="0" err="1"/>
              <a:t>ToS</a:t>
            </a:r>
            <a:r>
              <a:rPr lang="en-US" sz="2400" b="0" dirty="0"/>
              <a:t> is between O/S and App Developers, not third parties.</a:t>
            </a:r>
          </a:p>
          <a:p>
            <a:pPr algn="ctr"/>
            <a:r>
              <a:rPr lang="en-US" sz="2400" b="0" dirty="0"/>
              <a:t>Third parties are using IDFAs in violation of terms.</a:t>
            </a:r>
          </a:p>
          <a:p>
            <a:pPr algn="ctr"/>
            <a:endParaRPr lang="en-US" sz="2400" b="0" dirty="0"/>
          </a:p>
          <a:p>
            <a:pPr algn="ctr"/>
            <a:r>
              <a:rPr lang="en-US" sz="2400" b="0" i="1" dirty="0">
                <a:solidFill>
                  <a:srgbClr val="155DA7"/>
                </a:solidFill>
              </a:rPr>
              <a:t>(But one thing at a time … easier to solve Web than App!)</a:t>
            </a:r>
          </a:p>
        </p:txBody>
      </p:sp>
      <p:pic>
        <p:nvPicPr>
          <p:cNvPr id="11" name="Picture 10">
            <a:extLst>
              <a:ext uri="{FF2B5EF4-FFF2-40B4-BE49-F238E27FC236}">
                <a16:creationId xmlns:a16="http://schemas.microsoft.com/office/drawing/2014/main" id="{7B5F789E-2C00-4CDE-B117-03A2C0F76CE4}"/>
              </a:ext>
            </a:extLst>
          </p:cNvPr>
          <p:cNvPicPr/>
          <p:nvPr/>
        </p:nvPicPr>
        <p:blipFill rotWithShape="1">
          <a:blip r:embed="rId2" cstate="print">
            <a:extLst>
              <a:ext uri="{28A0092B-C50C-407E-A947-70E740481C1C}">
                <a14:useLocalDpi xmlns:a14="http://schemas.microsoft.com/office/drawing/2010/main" val="0"/>
              </a:ext>
            </a:extLst>
          </a:blip>
          <a:srcRect l="13968" t="48577" r="78955" b="36648"/>
          <a:stretch/>
        </p:blipFill>
        <p:spPr>
          <a:xfrm>
            <a:off x="6957107" y="2004958"/>
            <a:ext cx="1057393" cy="1573269"/>
          </a:xfrm>
          <a:prstGeom prst="rect">
            <a:avLst/>
          </a:prstGeom>
        </p:spPr>
      </p:pic>
      <p:sp>
        <p:nvSpPr>
          <p:cNvPr id="16" name="TextBox 15">
            <a:extLst>
              <a:ext uri="{FF2B5EF4-FFF2-40B4-BE49-F238E27FC236}">
                <a16:creationId xmlns:a16="http://schemas.microsoft.com/office/drawing/2014/main" id="{023768A7-2C14-4FDF-ADC5-89228C509180}"/>
              </a:ext>
            </a:extLst>
          </p:cNvPr>
          <p:cNvSpPr txBox="1"/>
          <p:nvPr/>
        </p:nvSpPr>
        <p:spPr>
          <a:xfrm>
            <a:off x="6599337" y="3430775"/>
            <a:ext cx="1678278" cy="461665"/>
          </a:xfrm>
          <a:prstGeom prst="rect">
            <a:avLst/>
          </a:prstGeom>
          <a:noFill/>
        </p:spPr>
        <p:txBody>
          <a:bodyPr wrap="square" rtlCol="0">
            <a:spAutoFit/>
          </a:bodyPr>
          <a:lstStyle/>
          <a:p>
            <a:pPr defTabSz="1218804"/>
            <a:r>
              <a:rPr lang="en-US" sz="2400" b="1" dirty="0">
                <a:solidFill>
                  <a:srgbClr val="0070C0"/>
                </a:solidFill>
                <a:latin typeface="Calibri"/>
              </a:rPr>
              <a:t>Mobile App</a:t>
            </a:r>
          </a:p>
        </p:txBody>
      </p:sp>
      <p:cxnSp>
        <p:nvCxnSpPr>
          <p:cNvPr id="17" name="Straight Arrow Connector 16">
            <a:extLst>
              <a:ext uri="{FF2B5EF4-FFF2-40B4-BE49-F238E27FC236}">
                <a16:creationId xmlns:a16="http://schemas.microsoft.com/office/drawing/2014/main" id="{7A2828BD-97D4-44FA-B3F0-7B243E842298}"/>
              </a:ext>
            </a:extLst>
          </p:cNvPr>
          <p:cNvCxnSpPr/>
          <p:nvPr/>
        </p:nvCxnSpPr>
        <p:spPr>
          <a:xfrm flipV="1">
            <a:off x="8123920" y="1960939"/>
            <a:ext cx="917714" cy="453702"/>
          </a:xfrm>
          <a:prstGeom prst="straightConnector1">
            <a:avLst/>
          </a:prstGeom>
          <a:ln w="38100" cmpd="sng">
            <a:solidFill>
              <a:schemeClr val="tx2"/>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B41D1FCB-539C-4171-89F0-A3F9CF9F4D68}"/>
              </a:ext>
            </a:extLst>
          </p:cNvPr>
          <p:cNvCxnSpPr/>
          <p:nvPr/>
        </p:nvCxnSpPr>
        <p:spPr>
          <a:xfrm>
            <a:off x="8127471" y="2719759"/>
            <a:ext cx="914162" cy="0"/>
          </a:xfrm>
          <a:prstGeom prst="straightConnector1">
            <a:avLst/>
          </a:prstGeom>
          <a:ln w="38100" cmpd="sng">
            <a:solidFill>
              <a:schemeClr val="tx2"/>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0D83E647-6FF2-4859-8628-6DFD2965EA83}"/>
              </a:ext>
            </a:extLst>
          </p:cNvPr>
          <p:cNvCxnSpPr/>
          <p:nvPr/>
        </p:nvCxnSpPr>
        <p:spPr>
          <a:xfrm>
            <a:off x="8123920" y="3024876"/>
            <a:ext cx="895819" cy="358094"/>
          </a:xfrm>
          <a:prstGeom prst="straightConnector1">
            <a:avLst/>
          </a:prstGeom>
          <a:ln w="38100" cmpd="sng">
            <a:solidFill>
              <a:schemeClr val="tx2"/>
            </a:solidFill>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20" name="Group 19">
            <a:extLst>
              <a:ext uri="{FF2B5EF4-FFF2-40B4-BE49-F238E27FC236}">
                <a16:creationId xmlns:a16="http://schemas.microsoft.com/office/drawing/2014/main" id="{95957FEB-C648-4095-8C18-74DCE0FE4CC4}"/>
              </a:ext>
            </a:extLst>
          </p:cNvPr>
          <p:cNvGrpSpPr/>
          <p:nvPr/>
        </p:nvGrpSpPr>
        <p:grpSpPr>
          <a:xfrm>
            <a:off x="9105638" y="1602451"/>
            <a:ext cx="2669729" cy="2406996"/>
            <a:chOff x="6829816" y="819914"/>
            <a:chExt cx="2002818" cy="1805717"/>
          </a:xfrm>
        </p:grpSpPr>
        <p:grpSp>
          <p:nvGrpSpPr>
            <p:cNvPr id="21" name="Group 20">
              <a:extLst>
                <a:ext uri="{FF2B5EF4-FFF2-40B4-BE49-F238E27FC236}">
                  <a16:creationId xmlns:a16="http://schemas.microsoft.com/office/drawing/2014/main" id="{36707402-959F-4052-870F-9FF7E3A97147}"/>
                </a:ext>
              </a:extLst>
            </p:cNvPr>
            <p:cNvGrpSpPr/>
            <p:nvPr/>
          </p:nvGrpSpPr>
          <p:grpSpPr>
            <a:xfrm>
              <a:off x="6855682" y="823145"/>
              <a:ext cx="677887" cy="534993"/>
              <a:chOff x="6603082" y="3430834"/>
              <a:chExt cx="1214757" cy="859904"/>
            </a:xfrm>
          </p:grpSpPr>
          <p:pic>
            <p:nvPicPr>
              <p:cNvPr id="52" name="Picture 51">
                <a:extLst>
                  <a:ext uri="{FF2B5EF4-FFF2-40B4-BE49-F238E27FC236}">
                    <a16:creationId xmlns:a16="http://schemas.microsoft.com/office/drawing/2014/main" id="{4C30E0CA-9B91-4D81-84D0-B5D0CA4740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35448" y="3430834"/>
                <a:ext cx="511679" cy="54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52">
                <a:extLst>
                  <a:ext uri="{FF2B5EF4-FFF2-40B4-BE49-F238E27FC236}">
                    <a16:creationId xmlns:a16="http://schemas.microsoft.com/office/drawing/2014/main" id="{AF321853-1E9E-4EF6-BE7A-919C3359F4C3}"/>
                  </a:ext>
                </a:extLst>
              </p:cNvPr>
              <p:cNvSpPr txBox="1"/>
              <p:nvPr/>
            </p:nvSpPr>
            <p:spPr>
              <a:xfrm>
                <a:off x="6603082" y="3919716"/>
                <a:ext cx="1214757" cy="371022"/>
              </a:xfrm>
              <a:prstGeom prst="rect">
                <a:avLst/>
              </a:prstGeom>
              <a:noFill/>
            </p:spPr>
            <p:txBody>
              <a:bodyPr wrap="square" rtlCol="0">
                <a:spAutoFit/>
              </a:bodyPr>
              <a:lstStyle/>
              <a:p>
                <a:pPr defTabSz="1218804"/>
                <a:r>
                  <a:rPr lang="en-US" sz="1400" b="1" dirty="0">
                    <a:solidFill>
                      <a:srgbClr val="0070C0"/>
                    </a:solidFill>
                    <a:latin typeface="Calibri"/>
                  </a:rPr>
                  <a:t>3</a:t>
                </a:r>
                <a:r>
                  <a:rPr lang="en-US" sz="1400" b="1" baseline="30000" dirty="0">
                    <a:solidFill>
                      <a:srgbClr val="0070C0"/>
                    </a:solidFill>
                    <a:latin typeface="Calibri"/>
                  </a:rPr>
                  <a:t>rd</a:t>
                </a:r>
                <a:r>
                  <a:rPr lang="en-US" sz="1400" b="1" dirty="0">
                    <a:solidFill>
                      <a:srgbClr val="0070C0"/>
                    </a:solidFill>
                    <a:latin typeface="Calibri"/>
                  </a:rPr>
                  <a:t> party</a:t>
                </a:r>
              </a:p>
            </p:txBody>
          </p:sp>
        </p:grpSp>
        <p:grpSp>
          <p:nvGrpSpPr>
            <p:cNvPr id="22" name="Group 21">
              <a:extLst>
                <a:ext uri="{FF2B5EF4-FFF2-40B4-BE49-F238E27FC236}">
                  <a16:creationId xmlns:a16="http://schemas.microsoft.com/office/drawing/2014/main" id="{ADF90B90-94B7-4855-91B7-EBB4FBE5814E}"/>
                </a:ext>
              </a:extLst>
            </p:cNvPr>
            <p:cNvGrpSpPr/>
            <p:nvPr/>
          </p:nvGrpSpPr>
          <p:grpSpPr>
            <a:xfrm>
              <a:off x="7520636" y="823145"/>
              <a:ext cx="677887" cy="534993"/>
              <a:chOff x="6603082" y="3430834"/>
              <a:chExt cx="1214757" cy="859904"/>
            </a:xfrm>
          </p:grpSpPr>
          <p:pic>
            <p:nvPicPr>
              <p:cNvPr id="50" name="Picture 49">
                <a:extLst>
                  <a:ext uri="{FF2B5EF4-FFF2-40B4-BE49-F238E27FC236}">
                    <a16:creationId xmlns:a16="http://schemas.microsoft.com/office/drawing/2014/main" id="{36384503-672A-4ED6-9AA6-86E5E54B05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35448" y="3430834"/>
                <a:ext cx="511679" cy="54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Box 50">
                <a:extLst>
                  <a:ext uri="{FF2B5EF4-FFF2-40B4-BE49-F238E27FC236}">
                    <a16:creationId xmlns:a16="http://schemas.microsoft.com/office/drawing/2014/main" id="{279E44C9-8AEE-4D9E-BBD1-2AB4CB148732}"/>
                  </a:ext>
                </a:extLst>
              </p:cNvPr>
              <p:cNvSpPr txBox="1"/>
              <p:nvPr/>
            </p:nvSpPr>
            <p:spPr>
              <a:xfrm>
                <a:off x="6603082" y="3919716"/>
                <a:ext cx="1214757" cy="371022"/>
              </a:xfrm>
              <a:prstGeom prst="rect">
                <a:avLst/>
              </a:prstGeom>
              <a:noFill/>
            </p:spPr>
            <p:txBody>
              <a:bodyPr wrap="square" rtlCol="0">
                <a:spAutoFit/>
              </a:bodyPr>
              <a:lstStyle/>
              <a:p>
                <a:pPr defTabSz="1218804"/>
                <a:r>
                  <a:rPr lang="en-US" sz="1400" b="1" dirty="0">
                    <a:solidFill>
                      <a:srgbClr val="0070C0"/>
                    </a:solidFill>
                    <a:latin typeface="Calibri"/>
                  </a:rPr>
                  <a:t>3</a:t>
                </a:r>
                <a:r>
                  <a:rPr lang="en-US" sz="1400" b="1" baseline="30000" dirty="0">
                    <a:solidFill>
                      <a:srgbClr val="0070C0"/>
                    </a:solidFill>
                    <a:latin typeface="Calibri"/>
                  </a:rPr>
                  <a:t>rd</a:t>
                </a:r>
                <a:r>
                  <a:rPr lang="en-US" sz="1400" b="1" dirty="0">
                    <a:solidFill>
                      <a:srgbClr val="0070C0"/>
                    </a:solidFill>
                    <a:latin typeface="Calibri"/>
                  </a:rPr>
                  <a:t> party</a:t>
                </a:r>
              </a:p>
            </p:txBody>
          </p:sp>
        </p:grpSp>
        <p:grpSp>
          <p:nvGrpSpPr>
            <p:cNvPr id="23" name="Group 22">
              <a:extLst>
                <a:ext uri="{FF2B5EF4-FFF2-40B4-BE49-F238E27FC236}">
                  <a16:creationId xmlns:a16="http://schemas.microsoft.com/office/drawing/2014/main" id="{DCB6151B-5218-4DC3-B8CC-27A5E1E07BBF}"/>
                </a:ext>
              </a:extLst>
            </p:cNvPr>
            <p:cNvGrpSpPr/>
            <p:nvPr/>
          </p:nvGrpSpPr>
          <p:grpSpPr>
            <a:xfrm>
              <a:off x="8154747" y="819914"/>
              <a:ext cx="677887" cy="534993"/>
              <a:chOff x="6603082" y="3430834"/>
              <a:chExt cx="1214757" cy="859904"/>
            </a:xfrm>
          </p:grpSpPr>
          <p:pic>
            <p:nvPicPr>
              <p:cNvPr id="48" name="Picture 47">
                <a:extLst>
                  <a:ext uri="{FF2B5EF4-FFF2-40B4-BE49-F238E27FC236}">
                    <a16:creationId xmlns:a16="http://schemas.microsoft.com/office/drawing/2014/main" id="{5909DE3E-FA38-458B-A5EE-55DC41E2DC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81799" y="3430834"/>
                <a:ext cx="511679" cy="54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Box 48">
                <a:extLst>
                  <a:ext uri="{FF2B5EF4-FFF2-40B4-BE49-F238E27FC236}">
                    <a16:creationId xmlns:a16="http://schemas.microsoft.com/office/drawing/2014/main" id="{29FCE674-43E8-47A5-8C5E-FCE0F6A43C22}"/>
                  </a:ext>
                </a:extLst>
              </p:cNvPr>
              <p:cNvSpPr txBox="1"/>
              <p:nvPr/>
            </p:nvSpPr>
            <p:spPr>
              <a:xfrm>
                <a:off x="6603082" y="3919716"/>
                <a:ext cx="1214757" cy="371022"/>
              </a:xfrm>
              <a:prstGeom prst="rect">
                <a:avLst/>
              </a:prstGeom>
              <a:noFill/>
            </p:spPr>
            <p:txBody>
              <a:bodyPr wrap="square" rtlCol="0">
                <a:spAutoFit/>
              </a:bodyPr>
              <a:lstStyle/>
              <a:p>
                <a:pPr defTabSz="1218804"/>
                <a:r>
                  <a:rPr lang="en-US" sz="1400" b="1" dirty="0">
                    <a:solidFill>
                      <a:srgbClr val="0070C0"/>
                    </a:solidFill>
                    <a:latin typeface="Calibri"/>
                  </a:rPr>
                  <a:t>3</a:t>
                </a:r>
                <a:r>
                  <a:rPr lang="en-US" sz="1400" b="1" baseline="30000" dirty="0">
                    <a:solidFill>
                      <a:srgbClr val="0070C0"/>
                    </a:solidFill>
                    <a:latin typeface="Calibri"/>
                  </a:rPr>
                  <a:t>rd</a:t>
                </a:r>
                <a:r>
                  <a:rPr lang="en-US" sz="1400" b="1" dirty="0">
                    <a:solidFill>
                      <a:srgbClr val="0070C0"/>
                    </a:solidFill>
                    <a:latin typeface="Calibri"/>
                  </a:rPr>
                  <a:t> party</a:t>
                </a:r>
              </a:p>
            </p:txBody>
          </p:sp>
        </p:grpSp>
        <p:grpSp>
          <p:nvGrpSpPr>
            <p:cNvPr id="24" name="Group 23">
              <a:extLst>
                <a:ext uri="{FF2B5EF4-FFF2-40B4-BE49-F238E27FC236}">
                  <a16:creationId xmlns:a16="http://schemas.microsoft.com/office/drawing/2014/main" id="{5FC5B045-44C6-4CAD-B4F0-249DF25DC613}"/>
                </a:ext>
              </a:extLst>
            </p:cNvPr>
            <p:cNvGrpSpPr/>
            <p:nvPr/>
          </p:nvGrpSpPr>
          <p:grpSpPr>
            <a:xfrm>
              <a:off x="6842749" y="1443466"/>
              <a:ext cx="677887" cy="534993"/>
              <a:chOff x="6603082" y="3565937"/>
              <a:chExt cx="1214757" cy="859904"/>
            </a:xfrm>
          </p:grpSpPr>
          <p:pic>
            <p:nvPicPr>
              <p:cNvPr id="46" name="Picture 45">
                <a:extLst>
                  <a:ext uri="{FF2B5EF4-FFF2-40B4-BE49-F238E27FC236}">
                    <a16:creationId xmlns:a16="http://schemas.microsoft.com/office/drawing/2014/main" id="{D057EBFB-EDAB-4222-B71C-34BA5B465A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58624" y="3565937"/>
                <a:ext cx="511679" cy="54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a:extLst>
                  <a:ext uri="{FF2B5EF4-FFF2-40B4-BE49-F238E27FC236}">
                    <a16:creationId xmlns:a16="http://schemas.microsoft.com/office/drawing/2014/main" id="{5E2E2EF0-969D-4D41-9A88-0FC386E40808}"/>
                  </a:ext>
                </a:extLst>
              </p:cNvPr>
              <p:cNvSpPr txBox="1"/>
              <p:nvPr/>
            </p:nvSpPr>
            <p:spPr>
              <a:xfrm>
                <a:off x="6603082" y="4054819"/>
                <a:ext cx="1214757" cy="371022"/>
              </a:xfrm>
              <a:prstGeom prst="rect">
                <a:avLst/>
              </a:prstGeom>
              <a:noFill/>
            </p:spPr>
            <p:txBody>
              <a:bodyPr wrap="square" rtlCol="0">
                <a:spAutoFit/>
              </a:bodyPr>
              <a:lstStyle/>
              <a:p>
                <a:pPr defTabSz="1218804"/>
                <a:r>
                  <a:rPr lang="en-US" sz="1400" b="1" dirty="0">
                    <a:solidFill>
                      <a:srgbClr val="0070C0"/>
                    </a:solidFill>
                    <a:latin typeface="Calibri"/>
                  </a:rPr>
                  <a:t>3</a:t>
                </a:r>
                <a:r>
                  <a:rPr lang="en-US" sz="1400" b="1" baseline="30000" dirty="0">
                    <a:solidFill>
                      <a:srgbClr val="0070C0"/>
                    </a:solidFill>
                    <a:latin typeface="Calibri"/>
                  </a:rPr>
                  <a:t>rd</a:t>
                </a:r>
                <a:r>
                  <a:rPr lang="en-US" sz="1400" b="1" dirty="0">
                    <a:solidFill>
                      <a:srgbClr val="0070C0"/>
                    </a:solidFill>
                    <a:latin typeface="Calibri"/>
                  </a:rPr>
                  <a:t> party</a:t>
                </a:r>
              </a:p>
            </p:txBody>
          </p:sp>
        </p:grpSp>
        <p:grpSp>
          <p:nvGrpSpPr>
            <p:cNvPr id="25" name="Group 24">
              <a:extLst>
                <a:ext uri="{FF2B5EF4-FFF2-40B4-BE49-F238E27FC236}">
                  <a16:creationId xmlns:a16="http://schemas.microsoft.com/office/drawing/2014/main" id="{84E45958-253A-4B59-BFDE-A6FB5C3B7CEC}"/>
                </a:ext>
              </a:extLst>
            </p:cNvPr>
            <p:cNvGrpSpPr/>
            <p:nvPr/>
          </p:nvGrpSpPr>
          <p:grpSpPr>
            <a:xfrm>
              <a:off x="7507703" y="1443466"/>
              <a:ext cx="677887" cy="534993"/>
              <a:chOff x="6603082" y="3565937"/>
              <a:chExt cx="1214757" cy="859904"/>
            </a:xfrm>
          </p:grpSpPr>
          <p:pic>
            <p:nvPicPr>
              <p:cNvPr id="44" name="Picture 43">
                <a:extLst>
                  <a:ext uri="{FF2B5EF4-FFF2-40B4-BE49-F238E27FC236}">
                    <a16:creationId xmlns:a16="http://schemas.microsoft.com/office/drawing/2014/main" id="{1AA85FCE-8228-479E-B8AA-037F6D0122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58624" y="3565937"/>
                <a:ext cx="511679" cy="54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a:extLst>
                  <a:ext uri="{FF2B5EF4-FFF2-40B4-BE49-F238E27FC236}">
                    <a16:creationId xmlns:a16="http://schemas.microsoft.com/office/drawing/2014/main" id="{AE9529D7-DDC8-44CA-B69C-46CEEB2DB0F8}"/>
                  </a:ext>
                </a:extLst>
              </p:cNvPr>
              <p:cNvSpPr txBox="1"/>
              <p:nvPr/>
            </p:nvSpPr>
            <p:spPr>
              <a:xfrm>
                <a:off x="6603082" y="4054819"/>
                <a:ext cx="1214757" cy="371022"/>
              </a:xfrm>
              <a:prstGeom prst="rect">
                <a:avLst/>
              </a:prstGeom>
              <a:noFill/>
            </p:spPr>
            <p:txBody>
              <a:bodyPr wrap="square" rtlCol="0">
                <a:spAutoFit/>
              </a:bodyPr>
              <a:lstStyle/>
              <a:p>
                <a:pPr defTabSz="1218804"/>
                <a:r>
                  <a:rPr lang="en-US" sz="1400" b="1" dirty="0">
                    <a:solidFill>
                      <a:srgbClr val="0070C0"/>
                    </a:solidFill>
                    <a:latin typeface="Calibri"/>
                  </a:rPr>
                  <a:t>3</a:t>
                </a:r>
                <a:r>
                  <a:rPr lang="en-US" sz="1400" b="1" baseline="30000" dirty="0">
                    <a:solidFill>
                      <a:srgbClr val="0070C0"/>
                    </a:solidFill>
                    <a:latin typeface="Calibri"/>
                  </a:rPr>
                  <a:t>rd</a:t>
                </a:r>
                <a:r>
                  <a:rPr lang="en-US" sz="1400" b="1" dirty="0">
                    <a:solidFill>
                      <a:srgbClr val="0070C0"/>
                    </a:solidFill>
                    <a:latin typeface="Calibri"/>
                  </a:rPr>
                  <a:t> party</a:t>
                </a:r>
              </a:p>
            </p:txBody>
          </p:sp>
        </p:grpSp>
        <p:grpSp>
          <p:nvGrpSpPr>
            <p:cNvPr id="26" name="Group 25">
              <a:extLst>
                <a:ext uri="{FF2B5EF4-FFF2-40B4-BE49-F238E27FC236}">
                  <a16:creationId xmlns:a16="http://schemas.microsoft.com/office/drawing/2014/main" id="{A3D896FF-7608-4E4B-AE41-8F3763EF53BA}"/>
                </a:ext>
              </a:extLst>
            </p:cNvPr>
            <p:cNvGrpSpPr/>
            <p:nvPr/>
          </p:nvGrpSpPr>
          <p:grpSpPr>
            <a:xfrm>
              <a:off x="8141814" y="1440235"/>
              <a:ext cx="677887" cy="534993"/>
              <a:chOff x="6603082" y="3565937"/>
              <a:chExt cx="1214757" cy="859904"/>
            </a:xfrm>
          </p:grpSpPr>
          <p:pic>
            <p:nvPicPr>
              <p:cNvPr id="42" name="Picture 41">
                <a:extLst>
                  <a:ext uri="{FF2B5EF4-FFF2-40B4-BE49-F238E27FC236}">
                    <a16:creationId xmlns:a16="http://schemas.microsoft.com/office/drawing/2014/main" id="{6CB6ED9D-A744-4001-BC58-3953B6C97E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04975" y="3565937"/>
                <a:ext cx="511679" cy="54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a:extLst>
                  <a:ext uri="{FF2B5EF4-FFF2-40B4-BE49-F238E27FC236}">
                    <a16:creationId xmlns:a16="http://schemas.microsoft.com/office/drawing/2014/main" id="{B3D61C85-A2EB-4EA4-BCDE-13ED26FF3201}"/>
                  </a:ext>
                </a:extLst>
              </p:cNvPr>
              <p:cNvSpPr txBox="1"/>
              <p:nvPr/>
            </p:nvSpPr>
            <p:spPr>
              <a:xfrm>
                <a:off x="6603082" y="4054819"/>
                <a:ext cx="1214757" cy="371022"/>
              </a:xfrm>
              <a:prstGeom prst="rect">
                <a:avLst/>
              </a:prstGeom>
              <a:noFill/>
            </p:spPr>
            <p:txBody>
              <a:bodyPr wrap="square" rtlCol="0">
                <a:spAutoFit/>
              </a:bodyPr>
              <a:lstStyle/>
              <a:p>
                <a:pPr defTabSz="1218804"/>
                <a:r>
                  <a:rPr lang="en-US" sz="1400" b="1" dirty="0">
                    <a:solidFill>
                      <a:srgbClr val="0070C0"/>
                    </a:solidFill>
                    <a:latin typeface="Calibri"/>
                  </a:rPr>
                  <a:t>3</a:t>
                </a:r>
                <a:r>
                  <a:rPr lang="en-US" sz="1400" b="1" baseline="30000" dirty="0">
                    <a:solidFill>
                      <a:srgbClr val="0070C0"/>
                    </a:solidFill>
                    <a:latin typeface="Calibri"/>
                  </a:rPr>
                  <a:t>rd</a:t>
                </a:r>
                <a:r>
                  <a:rPr lang="en-US" sz="1400" b="1" dirty="0">
                    <a:solidFill>
                      <a:srgbClr val="0070C0"/>
                    </a:solidFill>
                    <a:latin typeface="Calibri"/>
                  </a:rPr>
                  <a:t> party</a:t>
                </a:r>
              </a:p>
            </p:txBody>
          </p:sp>
        </p:grpSp>
        <p:grpSp>
          <p:nvGrpSpPr>
            <p:cNvPr id="27" name="Group 26">
              <a:extLst>
                <a:ext uri="{FF2B5EF4-FFF2-40B4-BE49-F238E27FC236}">
                  <a16:creationId xmlns:a16="http://schemas.microsoft.com/office/drawing/2014/main" id="{71BFA35C-7B82-4A25-8E25-F956613B8C9F}"/>
                </a:ext>
              </a:extLst>
            </p:cNvPr>
            <p:cNvGrpSpPr/>
            <p:nvPr/>
          </p:nvGrpSpPr>
          <p:grpSpPr>
            <a:xfrm>
              <a:off x="6829816" y="2090638"/>
              <a:ext cx="677887" cy="534993"/>
              <a:chOff x="6603082" y="3744200"/>
              <a:chExt cx="1214757" cy="859904"/>
            </a:xfrm>
          </p:grpSpPr>
          <p:pic>
            <p:nvPicPr>
              <p:cNvPr id="40" name="Picture 39">
                <a:extLst>
                  <a:ext uri="{FF2B5EF4-FFF2-40B4-BE49-F238E27FC236}">
                    <a16:creationId xmlns:a16="http://schemas.microsoft.com/office/drawing/2014/main" id="{8EDFE9CB-F90D-4977-A1ED-EF1B0599CC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81799" y="3744200"/>
                <a:ext cx="511679" cy="54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a:extLst>
                  <a:ext uri="{FF2B5EF4-FFF2-40B4-BE49-F238E27FC236}">
                    <a16:creationId xmlns:a16="http://schemas.microsoft.com/office/drawing/2014/main" id="{3A480B2A-0591-40A4-9D53-E8FEDB7059FA}"/>
                  </a:ext>
                </a:extLst>
              </p:cNvPr>
              <p:cNvSpPr txBox="1"/>
              <p:nvPr/>
            </p:nvSpPr>
            <p:spPr>
              <a:xfrm>
                <a:off x="6603082" y="4233082"/>
                <a:ext cx="1214757" cy="371022"/>
              </a:xfrm>
              <a:prstGeom prst="rect">
                <a:avLst/>
              </a:prstGeom>
              <a:noFill/>
            </p:spPr>
            <p:txBody>
              <a:bodyPr wrap="square" rtlCol="0">
                <a:spAutoFit/>
              </a:bodyPr>
              <a:lstStyle/>
              <a:p>
                <a:pPr defTabSz="1218804"/>
                <a:r>
                  <a:rPr lang="en-US" sz="1400" b="1" dirty="0">
                    <a:solidFill>
                      <a:srgbClr val="0070C0"/>
                    </a:solidFill>
                    <a:latin typeface="Calibri"/>
                  </a:rPr>
                  <a:t>3</a:t>
                </a:r>
                <a:r>
                  <a:rPr lang="en-US" sz="1400" b="1" baseline="30000" dirty="0">
                    <a:solidFill>
                      <a:srgbClr val="0070C0"/>
                    </a:solidFill>
                    <a:latin typeface="Calibri"/>
                  </a:rPr>
                  <a:t>rd</a:t>
                </a:r>
                <a:r>
                  <a:rPr lang="en-US" sz="1400" b="1" dirty="0">
                    <a:solidFill>
                      <a:srgbClr val="0070C0"/>
                    </a:solidFill>
                    <a:latin typeface="Calibri"/>
                  </a:rPr>
                  <a:t> party</a:t>
                </a:r>
              </a:p>
            </p:txBody>
          </p:sp>
        </p:grpSp>
        <p:grpSp>
          <p:nvGrpSpPr>
            <p:cNvPr id="28" name="Group 27">
              <a:extLst>
                <a:ext uri="{FF2B5EF4-FFF2-40B4-BE49-F238E27FC236}">
                  <a16:creationId xmlns:a16="http://schemas.microsoft.com/office/drawing/2014/main" id="{695E02C4-782E-4DC3-B0E3-F1CD73ED52F9}"/>
                </a:ext>
              </a:extLst>
            </p:cNvPr>
            <p:cNvGrpSpPr/>
            <p:nvPr/>
          </p:nvGrpSpPr>
          <p:grpSpPr>
            <a:xfrm>
              <a:off x="7494770" y="2090638"/>
              <a:ext cx="677887" cy="534993"/>
              <a:chOff x="6603082" y="3744200"/>
              <a:chExt cx="1214757" cy="859904"/>
            </a:xfrm>
          </p:grpSpPr>
          <p:pic>
            <p:nvPicPr>
              <p:cNvPr id="38" name="Picture 37">
                <a:extLst>
                  <a:ext uri="{FF2B5EF4-FFF2-40B4-BE49-F238E27FC236}">
                    <a16:creationId xmlns:a16="http://schemas.microsoft.com/office/drawing/2014/main" id="{82E2A226-CF04-4FBE-8EED-CBB802F7BF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81799" y="3744200"/>
                <a:ext cx="511679" cy="54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a:extLst>
                  <a:ext uri="{FF2B5EF4-FFF2-40B4-BE49-F238E27FC236}">
                    <a16:creationId xmlns:a16="http://schemas.microsoft.com/office/drawing/2014/main" id="{F4E6824D-9C1E-44CF-BEAE-F7F6264D2B50}"/>
                  </a:ext>
                </a:extLst>
              </p:cNvPr>
              <p:cNvSpPr txBox="1"/>
              <p:nvPr/>
            </p:nvSpPr>
            <p:spPr>
              <a:xfrm>
                <a:off x="6603082" y="4233082"/>
                <a:ext cx="1214757" cy="371022"/>
              </a:xfrm>
              <a:prstGeom prst="rect">
                <a:avLst/>
              </a:prstGeom>
              <a:noFill/>
            </p:spPr>
            <p:txBody>
              <a:bodyPr wrap="square" rtlCol="0">
                <a:spAutoFit/>
              </a:bodyPr>
              <a:lstStyle/>
              <a:p>
                <a:pPr defTabSz="1218804"/>
                <a:r>
                  <a:rPr lang="en-US" sz="1400" b="1" dirty="0">
                    <a:solidFill>
                      <a:srgbClr val="0070C0"/>
                    </a:solidFill>
                    <a:latin typeface="Calibri"/>
                  </a:rPr>
                  <a:t>3</a:t>
                </a:r>
                <a:r>
                  <a:rPr lang="en-US" sz="1400" b="1" baseline="30000" dirty="0">
                    <a:solidFill>
                      <a:srgbClr val="0070C0"/>
                    </a:solidFill>
                    <a:latin typeface="Calibri"/>
                  </a:rPr>
                  <a:t>rd</a:t>
                </a:r>
                <a:r>
                  <a:rPr lang="en-US" sz="1400" b="1" dirty="0">
                    <a:solidFill>
                      <a:srgbClr val="0070C0"/>
                    </a:solidFill>
                    <a:latin typeface="Calibri"/>
                  </a:rPr>
                  <a:t> party</a:t>
                </a:r>
              </a:p>
            </p:txBody>
          </p:sp>
        </p:grpSp>
        <p:grpSp>
          <p:nvGrpSpPr>
            <p:cNvPr id="29" name="Group 28">
              <a:extLst>
                <a:ext uri="{FF2B5EF4-FFF2-40B4-BE49-F238E27FC236}">
                  <a16:creationId xmlns:a16="http://schemas.microsoft.com/office/drawing/2014/main" id="{E65D429F-39C9-4396-AC00-A9DB54A360D7}"/>
                </a:ext>
              </a:extLst>
            </p:cNvPr>
            <p:cNvGrpSpPr/>
            <p:nvPr/>
          </p:nvGrpSpPr>
          <p:grpSpPr>
            <a:xfrm>
              <a:off x="8128881" y="2087407"/>
              <a:ext cx="677887" cy="534993"/>
              <a:chOff x="6603082" y="3744200"/>
              <a:chExt cx="1214757" cy="859904"/>
            </a:xfrm>
          </p:grpSpPr>
          <p:pic>
            <p:nvPicPr>
              <p:cNvPr id="36" name="Picture 35">
                <a:extLst>
                  <a:ext uri="{FF2B5EF4-FFF2-40B4-BE49-F238E27FC236}">
                    <a16:creationId xmlns:a16="http://schemas.microsoft.com/office/drawing/2014/main" id="{4448B9E5-2AA3-49C2-8E8D-36E378FBD4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28151" y="3744200"/>
                <a:ext cx="511679" cy="54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a:extLst>
                  <a:ext uri="{FF2B5EF4-FFF2-40B4-BE49-F238E27FC236}">
                    <a16:creationId xmlns:a16="http://schemas.microsoft.com/office/drawing/2014/main" id="{A21CCE30-7D2E-46F7-8BAF-5A35DE3EC07F}"/>
                  </a:ext>
                </a:extLst>
              </p:cNvPr>
              <p:cNvSpPr txBox="1"/>
              <p:nvPr/>
            </p:nvSpPr>
            <p:spPr>
              <a:xfrm>
                <a:off x="6603082" y="4233082"/>
                <a:ext cx="1214757" cy="371022"/>
              </a:xfrm>
              <a:prstGeom prst="rect">
                <a:avLst/>
              </a:prstGeom>
              <a:noFill/>
            </p:spPr>
            <p:txBody>
              <a:bodyPr wrap="square" rtlCol="0">
                <a:spAutoFit/>
              </a:bodyPr>
              <a:lstStyle/>
              <a:p>
                <a:pPr defTabSz="1218804"/>
                <a:r>
                  <a:rPr lang="en-US" sz="1400" b="1" dirty="0">
                    <a:solidFill>
                      <a:srgbClr val="0070C0"/>
                    </a:solidFill>
                    <a:latin typeface="Calibri"/>
                  </a:rPr>
                  <a:t>3</a:t>
                </a:r>
                <a:r>
                  <a:rPr lang="en-US" sz="1400" b="1" baseline="30000" dirty="0">
                    <a:solidFill>
                      <a:srgbClr val="0070C0"/>
                    </a:solidFill>
                    <a:latin typeface="Calibri"/>
                  </a:rPr>
                  <a:t>rd</a:t>
                </a:r>
                <a:r>
                  <a:rPr lang="en-US" sz="1400" b="1" dirty="0">
                    <a:solidFill>
                      <a:srgbClr val="0070C0"/>
                    </a:solidFill>
                    <a:latin typeface="Calibri"/>
                  </a:rPr>
                  <a:t> party</a:t>
                </a:r>
              </a:p>
            </p:txBody>
          </p:sp>
        </p:grpSp>
        <p:cxnSp>
          <p:nvCxnSpPr>
            <p:cNvPr id="30" name="Straight Arrow Connector 29">
              <a:extLst>
                <a:ext uri="{FF2B5EF4-FFF2-40B4-BE49-F238E27FC236}">
                  <a16:creationId xmlns:a16="http://schemas.microsoft.com/office/drawing/2014/main" id="{181BF1A2-35BC-4A3C-89E3-096C34513516}"/>
                </a:ext>
              </a:extLst>
            </p:cNvPr>
            <p:cNvCxnSpPr/>
            <p:nvPr/>
          </p:nvCxnSpPr>
          <p:spPr>
            <a:xfrm>
              <a:off x="7240953" y="973734"/>
              <a:ext cx="323405" cy="0"/>
            </a:xfrm>
            <a:prstGeom prst="straightConnector1">
              <a:avLst/>
            </a:prstGeom>
            <a:ln w="28575" cmpd="sng">
              <a:solidFill>
                <a:srgbClr val="1F497D"/>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1D16CCB9-D5BF-46E3-B686-3B564269B96C}"/>
                </a:ext>
              </a:extLst>
            </p:cNvPr>
            <p:cNvCxnSpPr/>
            <p:nvPr/>
          </p:nvCxnSpPr>
          <p:spPr>
            <a:xfrm>
              <a:off x="7912897" y="973734"/>
              <a:ext cx="323405" cy="0"/>
            </a:xfrm>
            <a:prstGeom prst="straightConnector1">
              <a:avLst/>
            </a:prstGeom>
            <a:ln w="28575" cmpd="sng">
              <a:solidFill>
                <a:srgbClr val="1F497D"/>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D84D45CE-CBAA-4806-8ED6-ED4842653542}"/>
                </a:ext>
              </a:extLst>
            </p:cNvPr>
            <p:cNvCxnSpPr/>
            <p:nvPr/>
          </p:nvCxnSpPr>
          <p:spPr>
            <a:xfrm>
              <a:off x="7240953" y="1616840"/>
              <a:ext cx="323405" cy="0"/>
            </a:xfrm>
            <a:prstGeom prst="straightConnector1">
              <a:avLst/>
            </a:prstGeom>
            <a:ln w="28575" cmpd="sng">
              <a:solidFill>
                <a:srgbClr val="1F497D"/>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ECC4A47D-F478-48D6-956E-D9CE60494049}"/>
                </a:ext>
              </a:extLst>
            </p:cNvPr>
            <p:cNvCxnSpPr/>
            <p:nvPr/>
          </p:nvCxnSpPr>
          <p:spPr>
            <a:xfrm>
              <a:off x="7912897" y="1616840"/>
              <a:ext cx="323405" cy="0"/>
            </a:xfrm>
            <a:prstGeom prst="straightConnector1">
              <a:avLst/>
            </a:prstGeom>
            <a:ln w="28575" cmpd="sng">
              <a:solidFill>
                <a:srgbClr val="1F497D"/>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6BE595D3-E77F-4CD3-8E06-229EADD3169C}"/>
                </a:ext>
              </a:extLst>
            </p:cNvPr>
            <p:cNvCxnSpPr/>
            <p:nvPr/>
          </p:nvCxnSpPr>
          <p:spPr>
            <a:xfrm>
              <a:off x="7240953" y="2246360"/>
              <a:ext cx="323405" cy="0"/>
            </a:xfrm>
            <a:prstGeom prst="straightConnector1">
              <a:avLst/>
            </a:prstGeom>
            <a:ln w="28575" cmpd="sng">
              <a:solidFill>
                <a:srgbClr val="1F497D"/>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9762E68B-7FE0-45D4-BA3F-61651A0CEA84}"/>
                </a:ext>
              </a:extLst>
            </p:cNvPr>
            <p:cNvCxnSpPr/>
            <p:nvPr/>
          </p:nvCxnSpPr>
          <p:spPr>
            <a:xfrm>
              <a:off x="7912897" y="2246360"/>
              <a:ext cx="323405" cy="0"/>
            </a:xfrm>
            <a:prstGeom prst="straightConnector1">
              <a:avLst/>
            </a:prstGeom>
            <a:ln w="28575" cmpd="sng">
              <a:solidFill>
                <a:srgbClr val="1F497D"/>
              </a:solidFill>
              <a:headEnd type="arrow" w="med" len="med"/>
              <a:tailEnd type="arrow" w="med" len="med"/>
            </a:ln>
          </p:spPr>
          <p:style>
            <a:lnRef idx="1">
              <a:schemeClr val="dk1"/>
            </a:lnRef>
            <a:fillRef idx="0">
              <a:schemeClr val="dk1"/>
            </a:fillRef>
            <a:effectRef idx="0">
              <a:schemeClr val="dk1"/>
            </a:effectRef>
            <a:fontRef idx="minor">
              <a:schemeClr val="tx1"/>
            </a:fontRef>
          </p:style>
        </p:cxnSp>
      </p:grpSp>
      <p:pic>
        <p:nvPicPr>
          <p:cNvPr id="55" name="Picture 54">
            <a:extLst>
              <a:ext uri="{FF2B5EF4-FFF2-40B4-BE49-F238E27FC236}">
                <a16:creationId xmlns:a16="http://schemas.microsoft.com/office/drawing/2014/main" id="{CD4C5DAF-0B23-44BB-B4F5-5B57311CB95C}"/>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flipH="1">
            <a:off x="1588867" y="2182634"/>
            <a:ext cx="1316500" cy="1441286"/>
          </a:xfrm>
          <a:prstGeom prst="rect">
            <a:avLst/>
          </a:prstGeom>
        </p:spPr>
      </p:pic>
      <p:sp>
        <p:nvSpPr>
          <p:cNvPr id="5" name="TextBox 4">
            <a:extLst>
              <a:ext uri="{FF2B5EF4-FFF2-40B4-BE49-F238E27FC236}">
                <a16:creationId xmlns:a16="http://schemas.microsoft.com/office/drawing/2014/main" id="{485661B4-6FC4-4993-B114-6A36282C1FF8}"/>
              </a:ext>
            </a:extLst>
          </p:cNvPr>
          <p:cNvSpPr txBox="1"/>
          <p:nvPr/>
        </p:nvSpPr>
        <p:spPr>
          <a:xfrm>
            <a:off x="4316803" y="2111517"/>
            <a:ext cx="1633221" cy="375127"/>
          </a:xfrm>
          <a:prstGeom prst="rect">
            <a:avLst/>
          </a:prstGeom>
          <a:noFill/>
          <a:effectLst/>
        </p:spPr>
        <p:txBody>
          <a:bodyPr wrap="square" lIns="45720" rIns="45720" rtlCol="0">
            <a:noAutofit/>
          </a:bodyPr>
          <a:lstStyle/>
          <a:p>
            <a:pPr>
              <a:lnSpc>
                <a:spcPct val="85000"/>
              </a:lnSpc>
              <a:spcBef>
                <a:spcPts val="700"/>
              </a:spcBef>
            </a:pPr>
            <a:r>
              <a:rPr lang="en-US" sz="2800" b="1" strike="dblStrike" dirty="0">
                <a:solidFill>
                  <a:srgbClr val="EE3224"/>
                </a:solidFill>
                <a:latin typeface="Arial"/>
              </a:rPr>
              <a:t>IDFA</a:t>
            </a:r>
          </a:p>
        </p:txBody>
      </p:sp>
      <p:sp>
        <p:nvSpPr>
          <p:cNvPr id="56" name="Arrow: Right 55">
            <a:extLst>
              <a:ext uri="{FF2B5EF4-FFF2-40B4-BE49-F238E27FC236}">
                <a16:creationId xmlns:a16="http://schemas.microsoft.com/office/drawing/2014/main" id="{009F13BA-ACA0-4616-A521-BF53A7692781}"/>
              </a:ext>
            </a:extLst>
          </p:cNvPr>
          <p:cNvSpPr/>
          <p:nvPr/>
        </p:nvSpPr>
        <p:spPr>
          <a:xfrm>
            <a:off x="3750628" y="2629665"/>
            <a:ext cx="2518032" cy="255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4031029372"/>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8DB2-5FE8-4576-BF32-835A90E7BE25}"/>
              </a:ext>
            </a:extLst>
          </p:cNvPr>
          <p:cNvSpPr>
            <a:spLocks noGrp="1"/>
          </p:cNvSpPr>
          <p:nvPr>
            <p:ph type="title"/>
          </p:nvPr>
        </p:nvSpPr>
        <p:spPr/>
        <p:txBody>
          <a:bodyPr/>
          <a:lstStyle/>
          <a:p>
            <a:r>
              <a:rPr lang="en-US" dirty="0"/>
              <a:t>Browser Bet #4: They </a:t>
            </a:r>
            <a:r>
              <a:rPr lang="en-US" u="sng" dirty="0"/>
              <a:t>Will</a:t>
            </a:r>
            <a:r>
              <a:rPr lang="en-US" dirty="0"/>
              <a:t> Respect “True” 1</a:t>
            </a:r>
            <a:r>
              <a:rPr lang="en-US" baseline="30000" dirty="0"/>
              <a:t>st</a:t>
            </a:r>
            <a:r>
              <a:rPr lang="en-US" dirty="0"/>
              <a:t> Parties</a:t>
            </a:r>
          </a:p>
        </p:txBody>
      </p:sp>
      <p:sp>
        <p:nvSpPr>
          <p:cNvPr id="3" name="Slide Number Placeholder 2">
            <a:extLst>
              <a:ext uri="{FF2B5EF4-FFF2-40B4-BE49-F238E27FC236}">
                <a16:creationId xmlns:a16="http://schemas.microsoft.com/office/drawing/2014/main" id="{32B432FB-21F8-43C9-804F-18531E440FB7}"/>
              </a:ext>
            </a:extLst>
          </p:cNvPr>
          <p:cNvSpPr>
            <a:spLocks noGrp="1"/>
          </p:cNvSpPr>
          <p:nvPr>
            <p:ph type="sldNum" sz="quarter" idx="10"/>
          </p:nvPr>
        </p:nvSpPr>
        <p:spPr>
          <a:xfrm>
            <a:off x="465138" y="6444096"/>
            <a:ext cx="393192" cy="320040"/>
          </a:xfrm>
          <a:prstGeom prst="rect">
            <a:avLst/>
          </a:prstGeom>
        </p:spPr>
        <p:txBody>
          <a:bodyPr vert="horz" lIns="91440" tIns="45720" rIns="91440" bIns="45720" rtlCol="0" anchor="ctr"/>
          <a:lstStyle>
            <a:defPPr>
              <a:defRPr lang="en-US"/>
            </a:defPPr>
            <a:lvl1pPr marL="0" algn="l" defTabSz="914400" rtl="0" eaLnBrk="1" latinLnBrk="0" hangingPunct="1">
              <a:lnSpc>
                <a:spcPct val="85000"/>
              </a:lnSpc>
              <a:spcAft>
                <a:spcPts val="600"/>
              </a:spcAft>
              <a:defRPr sz="900" b="1"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945A5B-6FD1-4E75-90E0-1022EA54FCBA}" type="slidenum">
              <a:rPr lang="en-US">
                <a:solidFill>
                  <a:prstClr val="black"/>
                </a:solidFill>
              </a:rPr>
              <a:pPr/>
              <a:t>24</a:t>
            </a:fld>
            <a:endParaRPr lang="en-US" dirty="0">
              <a:solidFill>
                <a:prstClr val="black"/>
              </a:solidFill>
            </a:endParaRPr>
          </a:p>
        </p:txBody>
      </p:sp>
      <p:grpSp>
        <p:nvGrpSpPr>
          <p:cNvPr id="18" name="Group 17">
            <a:extLst>
              <a:ext uri="{FF2B5EF4-FFF2-40B4-BE49-F238E27FC236}">
                <a16:creationId xmlns:a16="http://schemas.microsoft.com/office/drawing/2014/main" id="{0DD5E3FC-7F4D-4E15-A811-031E461B860B}"/>
              </a:ext>
            </a:extLst>
          </p:cNvPr>
          <p:cNvGrpSpPr/>
          <p:nvPr/>
        </p:nvGrpSpPr>
        <p:grpSpPr>
          <a:xfrm>
            <a:off x="8109548" y="1973671"/>
            <a:ext cx="1625177" cy="1700014"/>
            <a:chOff x="6232071" y="2706736"/>
            <a:chExt cx="2184778" cy="2049882"/>
          </a:xfrm>
        </p:grpSpPr>
        <p:pic>
          <p:nvPicPr>
            <p:cNvPr id="19" name="Picture 18">
              <a:extLst>
                <a:ext uri="{FF2B5EF4-FFF2-40B4-BE49-F238E27FC236}">
                  <a16:creationId xmlns:a16="http://schemas.microsoft.com/office/drawing/2014/main" id="{7DED4FDF-91CF-419E-B9D5-DECCB487B4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79841" y="2706736"/>
              <a:ext cx="1508841" cy="162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a:extLst>
                <a:ext uri="{FF2B5EF4-FFF2-40B4-BE49-F238E27FC236}">
                  <a16:creationId xmlns:a16="http://schemas.microsoft.com/office/drawing/2014/main" id="{3508A634-BE2F-46F3-AEC9-224502084C2B}"/>
                </a:ext>
              </a:extLst>
            </p:cNvPr>
            <p:cNvSpPr txBox="1"/>
            <p:nvPr/>
          </p:nvSpPr>
          <p:spPr>
            <a:xfrm>
              <a:off x="6232071" y="4298947"/>
              <a:ext cx="2184778" cy="457671"/>
            </a:xfrm>
            <a:prstGeom prst="rect">
              <a:avLst/>
            </a:prstGeom>
            <a:noFill/>
          </p:spPr>
          <p:txBody>
            <a:bodyPr wrap="square" rtlCol="0">
              <a:spAutoFit/>
            </a:bodyPr>
            <a:lstStyle/>
            <a:p>
              <a:pPr defTabSz="1218804"/>
              <a:r>
                <a:rPr lang="en-US" sz="1866" b="1" dirty="0">
                  <a:solidFill>
                    <a:srgbClr val="0070C0"/>
                  </a:solidFill>
                  <a:latin typeface="Calibri"/>
                </a:rPr>
                <a:t>Website.com</a:t>
              </a:r>
            </a:p>
          </p:txBody>
        </p:sp>
      </p:grpSp>
      <p:grpSp>
        <p:nvGrpSpPr>
          <p:cNvPr id="4" name="Group 3">
            <a:extLst>
              <a:ext uri="{FF2B5EF4-FFF2-40B4-BE49-F238E27FC236}">
                <a16:creationId xmlns:a16="http://schemas.microsoft.com/office/drawing/2014/main" id="{541C10DA-5416-4894-B6A6-0CD04A14D6F1}"/>
              </a:ext>
            </a:extLst>
          </p:cNvPr>
          <p:cNvGrpSpPr/>
          <p:nvPr/>
        </p:nvGrpSpPr>
        <p:grpSpPr>
          <a:xfrm>
            <a:off x="1498122" y="1628358"/>
            <a:ext cx="2304155" cy="2163601"/>
            <a:chOff x="803484" y="1581522"/>
            <a:chExt cx="2304155" cy="2163601"/>
          </a:xfrm>
        </p:grpSpPr>
        <p:grpSp>
          <p:nvGrpSpPr>
            <p:cNvPr id="10" name="Group 9">
              <a:extLst>
                <a:ext uri="{FF2B5EF4-FFF2-40B4-BE49-F238E27FC236}">
                  <a16:creationId xmlns:a16="http://schemas.microsoft.com/office/drawing/2014/main" id="{C39D53B9-C7B7-41F5-8BFE-D230CE469BB8}"/>
                </a:ext>
              </a:extLst>
            </p:cNvPr>
            <p:cNvGrpSpPr/>
            <p:nvPr/>
          </p:nvGrpSpPr>
          <p:grpSpPr>
            <a:xfrm>
              <a:off x="803484" y="1581522"/>
              <a:ext cx="2304155" cy="2034429"/>
              <a:chOff x="616571" y="1445581"/>
              <a:chExt cx="1728566" cy="1526219"/>
            </a:xfrm>
          </p:grpSpPr>
          <p:pic>
            <p:nvPicPr>
              <p:cNvPr id="11" name="Picture 5">
                <a:extLst>
                  <a:ext uri="{FF2B5EF4-FFF2-40B4-BE49-F238E27FC236}">
                    <a16:creationId xmlns:a16="http://schemas.microsoft.com/office/drawing/2014/main" id="{FDBE6FC6-73C0-4F44-8920-40C878F98A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571" y="2242428"/>
                <a:ext cx="347484" cy="34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4A7F0B8A-774A-4FC9-BC05-35CCBBF008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597" y="2615421"/>
                <a:ext cx="363540" cy="35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816A9A37-71A5-4455-B6D8-1ECF6A4C5FE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379" y="2678026"/>
                <a:ext cx="299676" cy="293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84092A40-AE78-469B-B6EF-C40C8768A96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0051" y="2242428"/>
                <a:ext cx="306633" cy="30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880C6931-6811-4568-A23B-18CF48A18669}"/>
                  </a:ext>
                </a:extLst>
              </p:cNvPr>
              <p:cNvPicPr/>
              <p:nvPr/>
            </p:nvPicPr>
            <p:blipFill rotWithShape="1">
              <a:blip r:embed="rId7" cstate="print">
                <a:extLst>
                  <a:ext uri="{28A0092B-C50C-407E-A947-70E740481C1C}">
                    <a14:useLocalDpi xmlns:a14="http://schemas.microsoft.com/office/drawing/2010/main" val="0"/>
                  </a:ext>
                </a:extLst>
              </a:blip>
              <a:srcRect l="13968" t="48577" r="78955" b="36648"/>
              <a:stretch/>
            </p:blipFill>
            <p:spPr>
              <a:xfrm>
                <a:off x="2038388" y="1722210"/>
                <a:ext cx="251792" cy="356704"/>
              </a:xfrm>
              <a:prstGeom prst="rect">
                <a:avLst/>
              </a:prstGeom>
            </p:spPr>
          </p:pic>
          <p:pic>
            <p:nvPicPr>
              <p:cNvPr id="16" name="Picture 15">
                <a:extLst>
                  <a:ext uri="{FF2B5EF4-FFF2-40B4-BE49-F238E27FC236}">
                    <a16:creationId xmlns:a16="http://schemas.microsoft.com/office/drawing/2014/main" id="{6DCD2D8C-A5BA-40FF-92ED-1C9302CE7C04}"/>
                  </a:ext>
                </a:extLst>
              </p:cNvPr>
              <p:cNvPicPr/>
              <p:nvPr/>
            </p:nvPicPr>
            <p:blipFill rotWithShape="1">
              <a:blip r:embed="rId8" cstate="print">
                <a:extLst>
                  <a:ext uri="{28A0092B-C50C-407E-A947-70E740481C1C}">
                    <a14:useLocalDpi xmlns:a14="http://schemas.microsoft.com/office/drawing/2010/main" val="0"/>
                  </a:ext>
                </a:extLst>
              </a:blip>
              <a:srcRect l="38551" t="45696" r="45805" b="34260"/>
              <a:stretch/>
            </p:blipFill>
            <p:spPr>
              <a:xfrm>
                <a:off x="623717" y="1739769"/>
                <a:ext cx="381000" cy="367945"/>
              </a:xfrm>
              <a:prstGeom prst="rect">
                <a:avLst/>
              </a:prstGeom>
            </p:spPr>
          </p:pic>
          <p:pic>
            <p:nvPicPr>
              <p:cNvPr id="17" name="Picture 16">
                <a:extLst>
                  <a:ext uri="{FF2B5EF4-FFF2-40B4-BE49-F238E27FC236}">
                    <a16:creationId xmlns:a16="http://schemas.microsoft.com/office/drawing/2014/main" id="{A0C1F2B7-13A5-48D1-B49A-F083B97F8FCF}"/>
                  </a:ext>
                </a:extLst>
              </p:cNvPr>
              <p:cNvPicPr/>
              <p:nvPr/>
            </p:nvPicPr>
            <p:blipFill rotWithShape="1">
              <a:blip r:embed="rId9" cstate="print">
                <a:extLst>
                  <a:ext uri="{28A0092B-C50C-407E-A947-70E740481C1C}">
                    <a14:useLocalDpi xmlns:a14="http://schemas.microsoft.com/office/drawing/2010/main" val="0"/>
                  </a:ext>
                </a:extLst>
              </a:blip>
              <a:srcRect l="69861" t="42032" r="3994" b="34364"/>
              <a:stretch/>
            </p:blipFill>
            <p:spPr>
              <a:xfrm>
                <a:off x="1153207" y="1445581"/>
                <a:ext cx="673745" cy="440635"/>
              </a:xfrm>
              <a:prstGeom prst="rect">
                <a:avLst/>
              </a:prstGeom>
            </p:spPr>
          </p:pic>
        </p:grpSp>
        <p:pic>
          <p:nvPicPr>
            <p:cNvPr id="21" name="Picture 20">
              <a:extLst>
                <a:ext uri="{FF2B5EF4-FFF2-40B4-BE49-F238E27FC236}">
                  <a16:creationId xmlns:a16="http://schemas.microsoft.com/office/drawing/2014/main" id="{11E66B7B-F65D-4B9D-B593-CA47A7717FC1}"/>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4700"/>
                      </a14:imgEffect>
                    </a14:imgLayer>
                  </a14:imgProps>
                </a:ext>
              </a:extLst>
            </a:blip>
            <a:stretch>
              <a:fillRect/>
            </a:stretch>
          </p:blipFill>
          <p:spPr>
            <a:xfrm flipH="1">
              <a:off x="1320456" y="2303837"/>
              <a:ext cx="1316500" cy="1441286"/>
            </a:xfrm>
            <a:prstGeom prst="rect">
              <a:avLst/>
            </a:prstGeom>
          </p:spPr>
        </p:pic>
      </p:grpSp>
      <p:sp>
        <p:nvSpPr>
          <p:cNvPr id="8" name="Arrow: Left-Right 7">
            <a:extLst>
              <a:ext uri="{FF2B5EF4-FFF2-40B4-BE49-F238E27FC236}">
                <a16:creationId xmlns:a16="http://schemas.microsoft.com/office/drawing/2014/main" id="{4472B3CB-CE47-487B-8594-CFC8992EBED8}"/>
              </a:ext>
            </a:extLst>
          </p:cNvPr>
          <p:cNvSpPr/>
          <p:nvPr/>
        </p:nvSpPr>
        <p:spPr>
          <a:xfrm>
            <a:off x="4494400" y="2548128"/>
            <a:ext cx="2962656" cy="414528"/>
          </a:xfrm>
          <a:prstGeom prst="lef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pic>
        <p:nvPicPr>
          <p:cNvPr id="1026" name="Picture 2" descr="Image result for thumbs up">
            <a:extLst>
              <a:ext uri="{FF2B5EF4-FFF2-40B4-BE49-F238E27FC236}">
                <a16:creationId xmlns:a16="http://schemas.microsoft.com/office/drawing/2014/main" id="{A7627C5F-A895-47BE-B14C-4CEB72CE348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70468" y="3095306"/>
            <a:ext cx="1009690" cy="1009690"/>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3">
            <a:extLst>
              <a:ext uri="{FF2B5EF4-FFF2-40B4-BE49-F238E27FC236}">
                <a16:creationId xmlns:a16="http://schemas.microsoft.com/office/drawing/2014/main" id="{40783164-FA1D-434F-A6BF-89D97DC837AD}"/>
              </a:ext>
            </a:extLst>
          </p:cNvPr>
          <p:cNvSpPr>
            <a:spLocks noGrp="1"/>
          </p:cNvSpPr>
          <p:nvPr>
            <p:ph sz="quarter" idx="11"/>
          </p:nvPr>
        </p:nvSpPr>
        <p:spPr>
          <a:xfrm>
            <a:off x="465138" y="4971301"/>
            <a:ext cx="11430000" cy="1551812"/>
          </a:xfrm>
        </p:spPr>
        <p:txBody>
          <a:bodyPr>
            <a:normAutofit/>
          </a:bodyPr>
          <a:lstStyle/>
          <a:p>
            <a:pPr algn="ctr"/>
            <a:r>
              <a:rPr lang="en-US" sz="2400" b="0" dirty="0"/>
              <a:t>1</a:t>
            </a:r>
            <a:r>
              <a:rPr lang="en-US" sz="2400" b="0" baseline="30000" dirty="0"/>
              <a:t>st</a:t>
            </a:r>
            <a:r>
              <a:rPr lang="en-US" sz="2400" b="0" dirty="0"/>
              <a:t>-party cookies are safe. (Use in a 3</a:t>
            </a:r>
            <a:r>
              <a:rPr lang="en-US" sz="2400" b="0" baseline="30000" dirty="0"/>
              <a:t>rd</a:t>
            </a:r>
            <a:r>
              <a:rPr lang="en-US" sz="2400" b="0" dirty="0"/>
              <a:t>-party context is not.)</a:t>
            </a:r>
          </a:p>
          <a:p>
            <a:pPr algn="ctr"/>
            <a:r>
              <a:rPr lang="en-US" sz="2400" b="0" dirty="0"/>
              <a:t>1</a:t>
            </a:r>
            <a:r>
              <a:rPr lang="en-US" sz="2400" b="0" baseline="30000" dirty="0"/>
              <a:t>st</a:t>
            </a:r>
            <a:r>
              <a:rPr lang="en-US" sz="2400" b="0" dirty="0"/>
              <a:t> parties will be able to set/use persistent identifiers.</a:t>
            </a:r>
          </a:p>
          <a:p>
            <a:pPr algn="ctr"/>
            <a:r>
              <a:rPr lang="en-US" sz="2400" b="0" dirty="0"/>
              <a:t>Consumer transparency and control is critical.</a:t>
            </a:r>
          </a:p>
        </p:txBody>
      </p:sp>
    </p:spTree>
    <p:extLst>
      <p:ext uri="{BB962C8B-B14F-4D97-AF65-F5344CB8AC3E}">
        <p14:creationId xmlns:p14="http://schemas.microsoft.com/office/powerpoint/2010/main" val="205311681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AD96B-7F3F-453E-A88D-F3580F8B87C1}"/>
              </a:ext>
            </a:extLst>
          </p:cNvPr>
          <p:cNvSpPr>
            <a:spLocks noGrp="1"/>
          </p:cNvSpPr>
          <p:nvPr>
            <p:ph type="title"/>
          </p:nvPr>
        </p:nvSpPr>
        <p:spPr/>
        <p:txBody>
          <a:bodyPr/>
          <a:lstStyle/>
          <a:p>
            <a:r>
              <a:rPr lang="en-US" sz="3000" dirty="0"/>
              <a:t>Browser Bet #5: They </a:t>
            </a:r>
            <a:r>
              <a:rPr lang="en-US" sz="3000" u="sng" dirty="0"/>
              <a:t>Won’t</a:t>
            </a:r>
            <a:r>
              <a:rPr lang="en-US" sz="3000" dirty="0"/>
              <a:t> Accept “a Handful of Cookies”</a:t>
            </a:r>
          </a:p>
        </p:txBody>
      </p:sp>
      <p:sp>
        <p:nvSpPr>
          <p:cNvPr id="3" name="Slide Number Placeholder 2">
            <a:extLst>
              <a:ext uri="{FF2B5EF4-FFF2-40B4-BE49-F238E27FC236}">
                <a16:creationId xmlns:a16="http://schemas.microsoft.com/office/drawing/2014/main" id="{6A8D951F-7844-4721-916A-8BC7F2598020}"/>
              </a:ext>
            </a:extLst>
          </p:cNvPr>
          <p:cNvSpPr>
            <a:spLocks noGrp="1"/>
          </p:cNvSpPr>
          <p:nvPr>
            <p:ph type="sldNum" sz="quarter" idx="10"/>
          </p:nvPr>
        </p:nvSpPr>
        <p:spPr/>
        <p:txBody>
          <a:bodyPr/>
          <a:lstStyle/>
          <a:p>
            <a:fld id="{E0945A5B-6FD1-4E75-90E0-1022EA54FCBA}" type="slidenum">
              <a:rPr lang="en-US">
                <a:solidFill>
                  <a:prstClr val="black"/>
                </a:solidFill>
              </a:rPr>
              <a:pPr/>
              <a:t>25</a:t>
            </a:fld>
            <a:endParaRPr lang="en-US" dirty="0">
              <a:solidFill>
                <a:prstClr val="black"/>
              </a:solidFill>
            </a:endParaRPr>
          </a:p>
        </p:txBody>
      </p:sp>
      <p:grpSp>
        <p:nvGrpSpPr>
          <p:cNvPr id="5" name="Group 4">
            <a:extLst>
              <a:ext uri="{FF2B5EF4-FFF2-40B4-BE49-F238E27FC236}">
                <a16:creationId xmlns:a16="http://schemas.microsoft.com/office/drawing/2014/main" id="{0E7FF2A5-5BBB-4F81-B6D1-F13B358F786B}"/>
              </a:ext>
            </a:extLst>
          </p:cNvPr>
          <p:cNvGrpSpPr/>
          <p:nvPr/>
        </p:nvGrpSpPr>
        <p:grpSpPr>
          <a:xfrm>
            <a:off x="604358" y="1620902"/>
            <a:ext cx="2391890" cy="1966067"/>
            <a:chOff x="616571" y="1445581"/>
            <a:chExt cx="1728566" cy="1526219"/>
          </a:xfrm>
        </p:grpSpPr>
        <p:pic>
          <p:nvPicPr>
            <p:cNvPr id="6" name="Picture 5">
              <a:extLst>
                <a:ext uri="{FF2B5EF4-FFF2-40B4-BE49-F238E27FC236}">
                  <a16:creationId xmlns:a16="http://schemas.microsoft.com/office/drawing/2014/main" id="{45E30106-96D0-4F6B-9562-01BCEFF2C6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571" y="2242428"/>
              <a:ext cx="347484" cy="34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7FE8CE25-A0BD-4B1D-A182-E9A0EE7DC1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597" y="2615421"/>
              <a:ext cx="363540" cy="35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372404C3-EA00-4247-9500-5BC19D996E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379" y="2678026"/>
              <a:ext cx="299676" cy="293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2806DD7F-51A2-40B4-A4E5-7E41E380D4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0051" y="2242428"/>
              <a:ext cx="306633" cy="30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ADCA5455-25FE-4BEB-885A-20A4786F052C}"/>
                </a:ext>
              </a:extLst>
            </p:cNvPr>
            <p:cNvPicPr/>
            <p:nvPr/>
          </p:nvPicPr>
          <p:blipFill rotWithShape="1">
            <a:blip r:embed="rId6" cstate="print">
              <a:extLst>
                <a:ext uri="{28A0092B-C50C-407E-A947-70E740481C1C}">
                  <a14:useLocalDpi xmlns:a14="http://schemas.microsoft.com/office/drawing/2010/main" val="0"/>
                </a:ext>
              </a:extLst>
            </a:blip>
            <a:srcRect l="13968" t="48577" r="78955" b="36648"/>
            <a:stretch/>
          </p:blipFill>
          <p:spPr>
            <a:xfrm>
              <a:off x="2038388" y="1722210"/>
              <a:ext cx="251792" cy="356704"/>
            </a:xfrm>
            <a:prstGeom prst="rect">
              <a:avLst/>
            </a:prstGeom>
          </p:spPr>
        </p:pic>
        <p:pic>
          <p:nvPicPr>
            <p:cNvPr id="11" name="Picture 10">
              <a:extLst>
                <a:ext uri="{FF2B5EF4-FFF2-40B4-BE49-F238E27FC236}">
                  <a16:creationId xmlns:a16="http://schemas.microsoft.com/office/drawing/2014/main" id="{1276BAC6-CA99-4A7B-9C46-F7A59C2029BD}"/>
                </a:ext>
              </a:extLst>
            </p:cNvPr>
            <p:cNvPicPr/>
            <p:nvPr/>
          </p:nvPicPr>
          <p:blipFill rotWithShape="1">
            <a:blip r:embed="rId7" cstate="print">
              <a:extLst>
                <a:ext uri="{28A0092B-C50C-407E-A947-70E740481C1C}">
                  <a14:useLocalDpi xmlns:a14="http://schemas.microsoft.com/office/drawing/2010/main" val="0"/>
                </a:ext>
              </a:extLst>
            </a:blip>
            <a:srcRect l="38551" t="45696" r="45805" b="34260"/>
            <a:stretch/>
          </p:blipFill>
          <p:spPr>
            <a:xfrm>
              <a:off x="623717" y="1739769"/>
              <a:ext cx="381000" cy="367945"/>
            </a:xfrm>
            <a:prstGeom prst="rect">
              <a:avLst/>
            </a:prstGeom>
          </p:spPr>
        </p:pic>
        <p:pic>
          <p:nvPicPr>
            <p:cNvPr id="12" name="Picture 11">
              <a:extLst>
                <a:ext uri="{FF2B5EF4-FFF2-40B4-BE49-F238E27FC236}">
                  <a16:creationId xmlns:a16="http://schemas.microsoft.com/office/drawing/2014/main" id="{FA55204F-88CE-4BFD-8F4A-AFD2DF14F766}"/>
                </a:ext>
              </a:extLst>
            </p:cNvPr>
            <p:cNvPicPr/>
            <p:nvPr/>
          </p:nvPicPr>
          <p:blipFill rotWithShape="1">
            <a:blip r:embed="rId8" cstate="print">
              <a:extLst>
                <a:ext uri="{28A0092B-C50C-407E-A947-70E740481C1C}">
                  <a14:useLocalDpi xmlns:a14="http://schemas.microsoft.com/office/drawing/2010/main" val="0"/>
                </a:ext>
              </a:extLst>
            </a:blip>
            <a:srcRect l="69861" t="42032" r="3994" b="34364"/>
            <a:stretch/>
          </p:blipFill>
          <p:spPr>
            <a:xfrm>
              <a:off x="1153207" y="1445581"/>
              <a:ext cx="673745" cy="440635"/>
            </a:xfrm>
            <a:prstGeom prst="rect">
              <a:avLst/>
            </a:prstGeom>
          </p:spPr>
        </p:pic>
      </p:grpSp>
      <p:pic>
        <p:nvPicPr>
          <p:cNvPr id="13" name="Picture 12">
            <a:extLst>
              <a:ext uri="{FF2B5EF4-FFF2-40B4-BE49-F238E27FC236}">
                <a16:creationId xmlns:a16="http://schemas.microsoft.com/office/drawing/2014/main" id="{5C52FE15-1251-4BD7-9F25-9E99ED9B7A9A}"/>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4700"/>
                    </a14:imgEffect>
                  </a14:imgLayer>
                </a14:imgProps>
              </a:ext>
            </a:extLst>
          </a:blip>
          <a:stretch>
            <a:fillRect/>
          </a:stretch>
        </p:blipFill>
        <p:spPr>
          <a:xfrm flipH="1">
            <a:off x="1222255" y="2439581"/>
            <a:ext cx="1136561" cy="1244292"/>
          </a:xfrm>
          <a:prstGeom prst="rect">
            <a:avLst/>
          </a:prstGeom>
        </p:spPr>
      </p:pic>
      <p:grpSp>
        <p:nvGrpSpPr>
          <p:cNvPr id="14" name="Group 13">
            <a:extLst>
              <a:ext uri="{FF2B5EF4-FFF2-40B4-BE49-F238E27FC236}">
                <a16:creationId xmlns:a16="http://schemas.microsoft.com/office/drawing/2014/main" id="{0C743815-3CA8-4579-B552-FA6E2DD345BB}"/>
              </a:ext>
            </a:extLst>
          </p:cNvPr>
          <p:cNvGrpSpPr/>
          <p:nvPr/>
        </p:nvGrpSpPr>
        <p:grpSpPr>
          <a:xfrm>
            <a:off x="7430298" y="2007766"/>
            <a:ext cx="1391748" cy="1583864"/>
            <a:chOff x="6614505" y="2706736"/>
            <a:chExt cx="1802344" cy="1976234"/>
          </a:xfrm>
        </p:grpSpPr>
        <p:pic>
          <p:nvPicPr>
            <p:cNvPr id="15" name="Picture 14">
              <a:extLst>
                <a:ext uri="{FF2B5EF4-FFF2-40B4-BE49-F238E27FC236}">
                  <a16:creationId xmlns:a16="http://schemas.microsoft.com/office/drawing/2014/main" id="{1526D1DA-43A1-438F-8D43-580288F4633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679841" y="2706736"/>
              <a:ext cx="1508841" cy="162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a:extLst>
                <a:ext uri="{FF2B5EF4-FFF2-40B4-BE49-F238E27FC236}">
                  <a16:creationId xmlns:a16="http://schemas.microsoft.com/office/drawing/2014/main" id="{F2468342-282E-4074-9FC3-C125A298842C}"/>
                </a:ext>
              </a:extLst>
            </p:cNvPr>
            <p:cNvSpPr txBox="1"/>
            <p:nvPr/>
          </p:nvSpPr>
          <p:spPr>
            <a:xfrm>
              <a:off x="6614505" y="4298947"/>
              <a:ext cx="1802344" cy="384023"/>
            </a:xfrm>
            <a:prstGeom prst="rect">
              <a:avLst/>
            </a:prstGeom>
            <a:noFill/>
          </p:spPr>
          <p:txBody>
            <a:bodyPr wrap="square" rtlCol="0">
              <a:spAutoFit/>
            </a:bodyPr>
            <a:lstStyle/>
            <a:p>
              <a:r>
                <a:rPr lang="en-US" sz="1400" b="1" dirty="0">
                  <a:solidFill>
                    <a:srgbClr val="0070C0"/>
                  </a:solidFill>
                  <a:latin typeface="Arial"/>
                </a:rPr>
                <a:t>Website.com</a:t>
              </a:r>
            </a:p>
          </p:txBody>
        </p:sp>
      </p:grpSp>
      <p:cxnSp>
        <p:nvCxnSpPr>
          <p:cNvPr id="17" name="Straight Arrow Connector 16">
            <a:extLst>
              <a:ext uri="{FF2B5EF4-FFF2-40B4-BE49-F238E27FC236}">
                <a16:creationId xmlns:a16="http://schemas.microsoft.com/office/drawing/2014/main" id="{F70817B7-3FAC-4594-A0CF-1A2819CAD695}"/>
              </a:ext>
            </a:extLst>
          </p:cNvPr>
          <p:cNvCxnSpPr/>
          <p:nvPr/>
        </p:nvCxnSpPr>
        <p:spPr>
          <a:xfrm flipV="1">
            <a:off x="8930892" y="2091389"/>
            <a:ext cx="688465" cy="340365"/>
          </a:xfrm>
          <a:prstGeom prst="straightConnector1">
            <a:avLst/>
          </a:prstGeom>
          <a:ln w="38100" cmpd="sng">
            <a:solidFill>
              <a:schemeClr val="tx2"/>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88E5ED1E-CAFD-4B93-8849-0B049FE31FCC}"/>
              </a:ext>
            </a:extLst>
          </p:cNvPr>
          <p:cNvCxnSpPr/>
          <p:nvPr/>
        </p:nvCxnSpPr>
        <p:spPr>
          <a:xfrm>
            <a:off x="8933556" y="2660650"/>
            <a:ext cx="948970" cy="0"/>
          </a:xfrm>
          <a:prstGeom prst="straightConnector1">
            <a:avLst/>
          </a:prstGeom>
          <a:ln w="38100" cmpd="sng">
            <a:solidFill>
              <a:schemeClr val="tx2"/>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516A0DB6-1F08-4AF5-91E2-C9BE8739E436}"/>
              </a:ext>
            </a:extLst>
          </p:cNvPr>
          <p:cNvCxnSpPr/>
          <p:nvPr/>
        </p:nvCxnSpPr>
        <p:spPr>
          <a:xfrm>
            <a:off x="8930892" y="2889547"/>
            <a:ext cx="672039" cy="268640"/>
          </a:xfrm>
          <a:prstGeom prst="straightConnector1">
            <a:avLst/>
          </a:prstGeom>
          <a:ln w="38100" cmpd="sng">
            <a:solidFill>
              <a:schemeClr val="tx2"/>
            </a:solidFill>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20" name="Group 19">
            <a:extLst>
              <a:ext uri="{FF2B5EF4-FFF2-40B4-BE49-F238E27FC236}">
                <a16:creationId xmlns:a16="http://schemas.microsoft.com/office/drawing/2014/main" id="{D54471AB-A928-4ADD-BA27-99754B99E507}"/>
              </a:ext>
            </a:extLst>
          </p:cNvPr>
          <p:cNvGrpSpPr/>
          <p:nvPr/>
        </p:nvGrpSpPr>
        <p:grpSpPr>
          <a:xfrm>
            <a:off x="9962353" y="1545153"/>
            <a:ext cx="938020" cy="645733"/>
            <a:chOff x="6603082" y="3430834"/>
            <a:chExt cx="1214757" cy="805701"/>
          </a:xfrm>
        </p:grpSpPr>
        <p:pic>
          <p:nvPicPr>
            <p:cNvPr id="21" name="Picture 20">
              <a:extLst>
                <a:ext uri="{FF2B5EF4-FFF2-40B4-BE49-F238E27FC236}">
                  <a16:creationId xmlns:a16="http://schemas.microsoft.com/office/drawing/2014/main" id="{4AAEC880-A24B-4ED8-B124-E76BAB8308F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735448" y="3430834"/>
              <a:ext cx="511679" cy="54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a:extLst>
                <a:ext uri="{FF2B5EF4-FFF2-40B4-BE49-F238E27FC236}">
                  <a16:creationId xmlns:a16="http://schemas.microsoft.com/office/drawing/2014/main" id="{C2860B52-39A9-416D-B611-8359F924DDD4}"/>
                </a:ext>
              </a:extLst>
            </p:cNvPr>
            <p:cNvSpPr txBox="1"/>
            <p:nvPr/>
          </p:nvSpPr>
          <p:spPr>
            <a:xfrm>
              <a:off x="6603082" y="3919716"/>
              <a:ext cx="1214757" cy="316819"/>
            </a:xfrm>
            <a:prstGeom prst="rect">
              <a:avLst/>
            </a:prstGeom>
            <a:noFill/>
          </p:spPr>
          <p:txBody>
            <a:bodyPr wrap="square" rtlCol="0">
              <a:spAutoFit/>
            </a:bodyPr>
            <a:lstStyle/>
            <a:p>
              <a:r>
                <a:rPr lang="en-US" sz="1050" b="1" dirty="0">
                  <a:solidFill>
                    <a:srgbClr val="0070C0"/>
                  </a:solidFill>
                  <a:latin typeface="Arial"/>
                </a:rPr>
                <a:t>3</a:t>
              </a:r>
              <a:r>
                <a:rPr lang="en-US" sz="1050" b="1" baseline="30000" dirty="0">
                  <a:solidFill>
                    <a:srgbClr val="0070C0"/>
                  </a:solidFill>
                  <a:latin typeface="Arial"/>
                </a:rPr>
                <a:t>rd</a:t>
              </a:r>
              <a:r>
                <a:rPr lang="en-US" sz="1050" b="1" dirty="0">
                  <a:solidFill>
                    <a:srgbClr val="0070C0"/>
                  </a:solidFill>
                  <a:latin typeface="Arial"/>
                </a:rPr>
                <a:t> party</a:t>
              </a:r>
            </a:p>
          </p:txBody>
        </p:sp>
      </p:grpSp>
      <p:grpSp>
        <p:nvGrpSpPr>
          <p:cNvPr id="23" name="Group 22">
            <a:extLst>
              <a:ext uri="{FF2B5EF4-FFF2-40B4-BE49-F238E27FC236}">
                <a16:creationId xmlns:a16="http://schemas.microsoft.com/office/drawing/2014/main" id="{B25F436F-D365-43DB-8A8E-EC8769FE4237}"/>
              </a:ext>
            </a:extLst>
          </p:cNvPr>
          <p:cNvGrpSpPr/>
          <p:nvPr/>
        </p:nvGrpSpPr>
        <p:grpSpPr>
          <a:xfrm>
            <a:off x="9944459" y="2344247"/>
            <a:ext cx="938022" cy="645733"/>
            <a:chOff x="6603082" y="3565937"/>
            <a:chExt cx="1214757" cy="805701"/>
          </a:xfrm>
        </p:grpSpPr>
        <p:pic>
          <p:nvPicPr>
            <p:cNvPr id="24" name="Picture 23">
              <a:extLst>
                <a:ext uri="{FF2B5EF4-FFF2-40B4-BE49-F238E27FC236}">
                  <a16:creationId xmlns:a16="http://schemas.microsoft.com/office/drawing/2014/main" id="{D498C2C2-D292-4578-B05F-902309B97FE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758624" y="3565937"/>
              <a:ext cx="511679" cy="54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a:extLst>
                <a:ext uri="{FF2B5EF4-FFF2-40B4-BE49-F238E27FC236}">
                  <a16:creationId xmlns:a16="http://schemas.microsoft.com/office/drawing/2014/main" id="{6DD5D754-2B17-45EB-8FBA-6FFC6E68F72C}"/>
                </a:ext>
              </a:extLst>
            </p:cNvPr>
            <p:cNvSpPr txBox="1"/>
            <p:nvPr/>
          </p:nvSpPr>
          <p:spPr>
            <a:xfrm>
              <a:off x="6603082" y="4054819"/>
              <a:ext cx="1214757" cy="316819"/>
            </a:xfrm>
            <a:prstGeom prst="rect">
              <a:avLst/>
            </a:prstGeom>
            <a:noFill/>
          </p:spPr>
          <p:txBody>
            <a:bodyPr wrap="square" rtlCol="0">
              <a:spAutoFit/>
            </a:bodyPr>
            <a:lstStyle/>
            <a:p>
              <a:r>
                <a:rPr lang="en-US" sz="1050" b="1" dirty="0">
                  <a:solidFill>
                    <a:srgbClr val="0070C0"/>
                  </a:solidFill>
                  <a:latin typeface="Arial"/>
                </a:rPr>
                <a:t>3</a:t>
              </a:r>
              <a:r>
                <a:rPr lang="en-US" sz="1050" b="1" baseline="30000" dirty="0">
                  <a:solidFill>
                    <a:srgbClr val="0070C0"/>
                  </a:solidFill>
                  <a:latin typeface="Arial"/>
                </a:rPr>
                <a:t>rd</a:t>
              </a:r>
              <a:r>
                <a:rPr lang="en-US" sz="1050" b="1" dirty="0">
                  <a:solidFill>
                    <a:srgbClr val="0070C0"/>
                  </a:solidFill>
                  <a:latin typeface="Arial"/>
                </a:rPr>
                <a:t> party</a:t>
              </a:r>
            </a:p>
          </p:txBody>
        </p:sp>
      </p:grpSp>
      <p:grpSp>
        <p:nvGrpSpPr>
          <p:cNvPr id="26" name="Group 25">
            <a:extLst>
              <a:ext uri="{FF2B5EF4-FFF2-40B4-BE49-F238E27FC236}">
                <a16:creationId xmlns:a16="http://schemas.microsoft.com/office/drawing/2014/main" id="{CB0F848F-5B41-4924-90AF-F0038A0C5D3D}"/>
              </a:ext>
            </a:extLst>
          </p:cNvPr>
          <p:cNvGrpSpPr/>
          <p:nvPr/>
        </p:nvGrpSpPr>
        <p:grpSpPr>
          <a:xfrm>
            <a:off x="9926563" y="3177931"/>
            <a:ext cx="938022" cy="645733"/>
            <a:chOff x="6603082" y="3744200"/>
            <a:chExt cx="1214757" cy="805701"/>
          </a:xfrm>
        </p:grpSpPr>
        <p:pic>
          <p:nvPicPr>
            <p:cNvPr id="27" name="Picture 26">
              <a:extLst>
                <a:ext uri="{FF2B5EF4-FFF2-40B4-BE49-F238E27FC236}">
                  <a16:creationId xmlns:a16="http://schemas.microsoft.com/office/drawing/2014/main" id="{566C5515-860F-490D-8F76-F3AB77AC31B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781799" y="3744200"/>
              <a:ext cx="511679" cy="54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a:extLst>
                <a:ext uri="{FF2B5EF4-FFF2-40B4-BE49-F238E27FC236}">
                  <a16:creationId xmlns:a16="http://schemas.microsoft.com/office/drawing/2014/main" id="{99C3323F-F01E-4E67-A409-8269A8DA5257}"/>
                </a:ext>
              </a:extLst>
            </p:cNvPr>
            <p:cNvSpPr txBox="1"/>
            <p:nvPr/>
          </p:nvSpPr>
          <p:spPr>
            <a:xfrm>
              <a:off x="6603082" y="4233082"/>
              <a:ext cx="1214757" cy="316819"/>
            </a:xfrm>
            <a:prstGeom prst="rect">
              <a:avLst/>
            </a:prstGeom>
            <a:noFill/>
          </p:spPr>
          <p:txBody>
            <a:bodyPr wrap="square" rtlCol="0">
              <a:spAutoFit/>
            </a:bodyPr>
            <a:lstStyle/>
            <a:p>
              <a:r>
                <a:rPr lang="en-US" sz="1050" b="1" dirty="0">
                  <a:solidFill>
                    <a:srgbClr val="0070C0"/>
                  </a:solidFill>
                  <a:latin typeface="Arial"/>
                </a:rPr>
                <a:t>3</a:t>
              </a:r>
              <a:r>
                <a:rPr lang="en-US" sz="1050" b="1" baseline="30000" dirty="0">
                  <a:solidFill>
                    <a:srgbClr val="0070C0"/>
                  </a:solidFill>
                  <a:latin typeface="Arial"/>
                </a:rPr>
                <a:t>rd</a:t>
              </a:r>
              <a:r>
                <a:rPr lang="en-US" sz="1050" b="1" dirty="0">
                  <a:solidFill>
                    <a:srgbClr val="0070C0"/>
                  </a:solidFill>
                  <a:latin typeface="Arial"/>
                </a:rPr>
                <a:t> party</a:t>
              </a:r>
            </a:p>
          </p:txBody>
        </p:sp>
      </p:grpSp>
      <p:pic>
        <p:nvPicPr>
          <p:cNvPr id="29" name="Picture 28">
            <a:extLst>
              <a:ext uri="{FF2B5EF4-FFF2-40B4-BE49-F238E27FC236}">
                <a16:creationId xmlns:a16="http://schemas.microsoft.com/office/drawing/2014/main" id="{9F5F1CD7-5FB4-428B-BB42-A025FE3D705D}"/>
              </a:ext>
            </a:extLst>
          </p:cNvPr>
          <p:cNvPicPr>
            <a:picLocks noChangeAspect="1"/>
          </p:cNvPicPr>
          <p:nvPr/>
        </p:nvPicPr>
        <p:blipFill>
          <a:blip r:embed="rId13" cstate="print"/>
          <a:srcRect/>
          <a:stretch>
            <a:fillRect/>
          </a:stretch>
        </p:blipFill>
        <p:spPr bwMode="auto">
          <a:xfrm>
            <a:off x="5601372" y="2022119"/>
            <a:ext cx="433467" cy="403537"/>
          </a:xfrm>
          <a:prstGeom prst="rect">
            <a:avLst/>
          </a:prstGeom>
          <a:noFill/>
          <a:ln w="9525">
            <a:noFill/>
            <a:miter lim="800000"/>
            <a:headEnd/>
            <a:tailEnd/>
          </a:ln>
          <a:effectLst>
            <a:outerShdw dist="50800" dir="8100000" algn="bl" rotWithShape="0">
              <a:srgbClr val="808080">
                <a:alpha val="42999"/>
              </a:srgbClr>
            </a:outerShdw>
          </a:effectLst>
        </p:spPr>
      </p:pic>
      <p:pic>
        <p:nvPicPr>
          <p:cNvPr id="30" name="Picture 29">
            <a:extLst>
              <a:ext uri="{FF2B5EF4-FFF2-40B4-BE49-F238E27FC236}">
                <a16:creationId xmlns:a16="http://schemas.microsoft.com/office/drawing/2014/main" id="{E3AE9AE6-3945-4D14-8504-43EF6569162E}"/>
              </a:ext>
            </a:extLst>
          </p:cNvPr>
          <p:cNvPicPr>
            <a:picLocks noChangeAspect="1"/>
          </p:cNvPicPr>
          <p:nvPr/>
        </p:nvPicPr>
        <p:blipFill>
          <a:blip r:embed="rId13" cstate="print"/>
          <a:srcRect/>
          <a:stretch>
            <a:fillRect/>
          </a:stretch>
        </p:blipFill>
        <p:spPr bwMode="auto">
          <a:xfrm>
            <a:off x="4353966" y="2015761"/>
            <a:ext cx="433711" cy="403764"/>
          </a:xfrm>
          <a:prstGeom prst="rect">
            <a:avLst/>
          </a:prstGeom>
          <a:noFill/>
          <a:ln w="9525">
            <a:noFill/>
            <a:miter lim="800000"/>
            <a:headEnd/>
            <a:tailEnd/>
          </a:ln>
          <a:effectLst>
            <a:outerShdw dist="50800" dir="8100000" algn="bl" rotWithShape="0">
              <a:srgbClr val="808080">
                <a:alpha val="42999"/>
              </a:srgbClr>
            </a:outerShdw>
          </a:effectLst>
        </p:spPr>
      </p:pic>
      <p:pic>
        <p:nvPicPr>
          <p:cNvPr id="31" name="Picture 30">
            <a:extLst>
              <a:ext uri="{FF2B5EF4-FFF2-40B4-BE49-F238E27FC236}">
                <a16:creationId xmlns:a16="http://schemas.microsoft.com/office/drawing/2014/main" id="{1675A00F-7634-4E51-833C-DE6FE4633F5D}"/>
              </a:ext>
            </a:extLst>
          </p:cNvPr>
          <p:cNvPicPr>
            <a:picLocks noChangeAspect="1"/>
          </p:cNvPicPr>
          <p:nvPr/>
        </p:nvPicPr>
        <p:blipFill>
          <a:blip r:embed="rId13" cstate="print"/>
          <a:srcRect/>
          <a:stretch>
            <a:fillRect/>
          </a:stretch>
        </p:blipFill>
        <p:spPr bwMode="auto">
          <a:xfrm>
            <a:off x="4975761" y="2264638"/>
            <a:ext cx="433711" cy="403764"/>
          </a:xfrm>
          <a:prstGeom prst="rect">
            <a:avLst/>
          </a:prstGeom>
          <a:noFill/>
          <a:ln w="9525">
            <a:noFill/>
            <a:miter lim="800000"/>
            <a:headEnd/>
            <a:tailEnd/>
          </a:ln>
          <a:effectLst>
            <a:outerShdw dist="50800" dir="8100000" algn="bl" rotWithShape="0">
              <a:srgbClr val="808080">
                <a:alpha val="42999"/>
              </a:srgbClr>
            </a:outerShdw>
          </a:effectLst>
        </p:spPr>
      </p:pic>
      <p:sp>
        <p:nvSpPr>
          <p:cNvPr id="32" name="Left-Right Arrow 123">
            <a:extLst>
              <a:ext uri="{FF2B5EF4-FFF2-40B4-BE49-F238E27FC236}">
                <a16:creationId xmlns:a16="http://schemas.microsoft.com/office/drawing/2014/main" id="{AEE6E2B1-A6E7-461A-84A4-5C95EEC50BC1}"/>
              </a:ext>
            </a:extLst>
          </p:cNvPr>
          <p:cNvSpPr/>
          <p:nvPr/>
        </p:nvSpPr>
        <p:spPr>
          <a:xfrm>
            <a:off x="3579124" y="2659272"/>
            <a:ext cx="3217200" cy="403537"/>
          </a:xfrm>
          <a:prstGeom prst="leftRightArrow">
            <a:avLst/>
          </a:prstGeom>
          <a:solidFill>
            <a:schemeClr val="tx2"/>
          </a:solidFill>
          <a:ln w="2540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latin typeface="Arial"/>
            </a:endParaRPr>
          </a:p>
        </p:txBody>
      </p:sp>
      <p:pic>
        <p:nvPicPr>
          <p:cNvPr id="33" name="Picture 32">
            <a:extLst>
              <a:ext uri="{FF2B5EF4-FFF2-40B4-BE49-F238E27FC236}">
                <a16:creationId xmlns:a16="http://schemas.microsoft.com/office/drawing/2014/main" id="{AD7AB55E-B5C3-41FA-9878-4CE28FF52774}"/>
              </a:ext>
            </a:extLst>
          </p:cNvPr>
          <p:cNvPicPr>
            <a:picLocks noChangeAspect="1"/>
          </p:cNvPicPr>
          <p:nvPr/>
        </p:nvPicPr>
        <p:blipFill>
          <a:blip r:embed="rId13" cstate="print"/>
          <a:srcRect/>
          <a:stretch>
            <a:fillRect/>
          </a:stretch>
        </p:blipFill>
        <p:spPr bwMode="auto">
          <a:xfrm>
            <a:off x="4991718" y="1744294"/>
            <a:ext cx="433467" cy="403537"/>
          </a:xfrm>
          <a:prstGeom prst="rect">
            <a:avLst/>
          </a:prstGeom>
          <a:noFill/>
          <a:ln w="9525">
            <a:noFill/>
            <a:miter lim="800000"/>
            <a:headEnd/>
            <a:tailEnd/>
          </a:ln>
          <a:effectLst>
            <a:outerShdw dist="50800" dir="8100000" algn="bl" rotWithShape="0">
              <a:srgbClr val="808080">
                <a:alpha val="42999"/>
              </a:srgbClr>
            </a:outerShdw>
          </a:effectLst>
        </p:spPr>
      </p:pic>
      <p:grpSp>
        <p:nvGrpSpPr>
          <p:cNvPr id="34" name="Group 33">
            <a:extLst>
              <a:ext uri="{FF2B5EF4-FFF2-40B4-BE49-F238E27FC236}">
                <a16:creationId xmlns:a16="http://schemas.microsoft.com/office/drawing/2014/main" id="{94772A38-53F1-4EAC-A012-3455814C92DD}"/>
              </a:ext>
            </a:extLst>
          </p:cNvPr>
          <p:cNvGrpSpPr/>
          <p:nvPr/>
        </p:nvGrpSpPr>
        <p:grpSpPr>
          <a:xfrm>
            <a:off x="10769143" y="1550476"/>
            <a:ext cx="938020" cy="645733"/>
            <a:chOff x="6603082" y="3430834"/>
            <a:chExt cx="1214757" cy="805701"/>
          </a:xfrm>
        </p:grpSpPr>
        <p:pic>
          <p:nvPicPr>
            <p:cNvPr id="35" name="Picture 34">
              <a:extLst>
                <a:ext uri="{FF2B5EF4-FFF2-40B4-BE49-F238E27FC236}">
                  <a16:creationId xmlns:a16="http://schemas.microsoft.com/office/drawing/2014/main" id="{3545BBAB-60A0-4DAF-8FB4-04EBCEF8C50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735448" y="3430834"/>
              <a:ext cx="511679" cy="54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a:extLst>
                <a:ext uri="{FF2B5EF4-FFF2-40B4-BE49-F238E27FC236}">
                  <a16:creationId xmlns:a16="http://schemas.microsoft.com/office/drawing/2014/main" id="{8359456A-D3BD-4EC6-8A81-69DAB3EE0D82}"/>
                </a:ext>
              </a:extLst>
            </p:cNvPr>
            <p:cNvSpPr txBox="1"/>
            <p:nvPr/>
          </p:nvSpPr>
          <p:spPr>
            <a:xfrm>
              <a:off x="6603082" y="3919716"/>
              <a:ext cx="1214757" cy="316819"/>
            </a:xfrm>
            <a:prstGeom prst="rect">
              <a:avLst/>
            </a:prstGeom>
            <a:noFill/>
          </p:spPr>
          <p:txBody>
            <a:bodyPr wrap="square" rtlCol="0">
              <a:spAutoFit/>
            </a:bodyPr>
            <a:lstStyle/>
            <a:p>
              <a:r>
                <a:rPr lang="en-US" sz="1050" b="1" dirty="0">
                  <a:solidFill>
                    <a:srgbClr val="0070C0"/>
                  </a:solidFill>
                  <a:latin typeface="Arial"/>
                </a:rPr>
                <a:t>3</a:t>
              </a:r>
              <a:r>
                <a:rPr lang="en-US" sz="1050" b="1" baseline="30000" dirty="0">
                  <a:solidFill>
                    <a:srgbClr val="0070C0"/>
                  </a:solidFill>
                  <a:latin typeface="Arial"/>
                </a:rPr>
                <a:t>rd</a:t>
              </a:r>
              <a:r>
                <a:rPr lang="en-US" sz="1050" b="1" dirty="0">
                  <a:solidFill>
                    <a:srgbClr val="0070C0"/>
                  </a:solidFill>
                  <a:latin typeface="Arial"/>
                </a:rPr>
                <a:t> party</a:t>
              </a:r>
            </a:p>
          </p:txBody>
        </p:sp>
      </p:grpSp>
      <p:grpSp>
        <p:nvGrpSpPr>
          <p:cNvPr id="37" name="Group 36">
            <a:extLst>
              <a:ext uri="{FF2B5EF4-FFF2-40B4-BE49-F238E27FC236}">
                <a16:creationId xmlns:a16="http://schemas.microsoft.com/office/drawing/2014/main" id="{CFF75D21-B9AB-43D7-AC49-1DEE6D1E9600}"/>
              </a:ext>
            </a:extLst>
          </p:cNvPr>
          <p:cNvGrpSpPr/>
          <p:nvPr/>
        </p:nvGrpSpPr>
        <p:grpSpPr>
          <a:xfrm>
            <a:off x="10751249" y="2349570"/>
            <a:ext cx="938022" cy="645733"/>
            <a:chOff x="6603082" y="3565937"/>
            <a:chExt cx="1214757" cy="805701"/>
          </a:xfrm>
        </p:grpSpPr>
        <p:pic>
          <p:nvPicPr>
            <p:cNvPr id="38" name="Picture 37">
              <a:extLst>
                <a:ext uri="{FF2B5EF4-FFF2-40B4-BE49-F238E27FC236}">
                  <a16:creationId xmlns:a16="http://schemas.microsoft.com/office/drawing/2014/main" id="{B2217572-6EF7-49DD-8491-6BD66131095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758624" y="3565937"/>
              <a:ext cx="511679" cy="54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a:extLst>
                <a:ext uri="{FF2B5EF4-FFF2-40B4-BE49-F238E27FC236}">
                  <a16:creationId xmlns:a16="http://schemas.microsoft.com/office/drawing/2014/main" id="{7753356E-1CEC-4D47-B319-BD18CD83A112}"/>
                </a:ext>
              </a:extLst>
            </p:cNvPr>
            <p:cNvSpPr txBox="1"/>
            <p:nvPr/>
          </p:nvSpPr>
          <p:spPr>
            <a:xfrm>
              <a:off x="6603082" y="4054819"/>
              <a:ext cx="1214757" cy="316819"/>
            </a:xfrm>
            <a:prstGeom prst="rect">
              <a:avLst/>
            </a:prstGeom>
            <a:noFill/>
          </p:spPr>
          <p:txBody>
            <a:bodyPr wrap="square" rtlCol="0">
              <a:spAutoFit/>
            </a:bodyPr>
            <a:lstStyle/>
            <a:p>
              <a:r>
                <a:rPr lang="en-US" sz="1050" b="1" dirty="0">
                  <a:solidFill>
                    <a:srgbClr val="0070C0"/>
                  </a:solidFill>
                  <a:latin typeface="Arial"/>
                </a:rPr>
                <a:t>3</a:t>
              </a:r>
              <a:r>
                <a:rPr lang="en-US" sz="1050" b="1" baseline="30000" dirty="0">
                  <a:solidFill>
                    <a:srgbClr val="0070C0"/>
                  </a:solidFill>
                  <a:latin typeface="Arial"/>
                </a:rPr>
                <a:t>rd</a:t>
              </a:r>
              <a:r>
                <a:rPr lang="en-US" sz="1050" b="1" dirty="0">
                  <a:solidFill>
                    <a:srgbClr val="0070C0"/>
                  </a:solidFill>
                  <a:latin typeface="Arial"/>
                </a:rPr>
                <a:t> party</a:t>
              </a:r>
            </a:p>
          </p:txBody>
        </p:sp>
      </p:grpSp>
      <p:grpSp>
        <p:nvGrpSpPr>
          <p:cNvPr id="40" name="Group 39">
            <a:extLst>
              <a:ext uri="{FF2B5EF4-FFF2-40B4-BE49-F238E27FC236}">
                <a16:creationId xmlns:a16="http://schemas.microsoft.com/office/drawing/2014/main" id="{717A4230-5B44-46E3-8A41-A08F4C2EF253}"/>
              </a:ext>
            </a:extLst>
          </p:cNvPr>
          <p:cNvGrpSpPr/>
          <p:nvPr/>
        </p:nvGrpSpPr>
        <p:grpSpPr>
          <a:xfrm>
            <a:off x="10758344" y="3181026"/>
            <a:ext cx="938022" cy="645733"/>
            <a:chOff x="6603082" y="3565937"/>
            <a:chExt cx="1214757" cy="805701"/>
          </a:xfrm>
        </p:grpSpPr>
        <p:pic>
          <p:nvPicPr>
            <p:cNvPr id="41" name="Picture 40">
              <a:extLst>
                <a:ext uri="{FF2B5EF4-FFF2-40B4-BE49-F238E27FC236}">
                  <a16:creationId xmlns:a16="http://schemas.microsoft.com/office/drawing/2014/main" id="{20F10D14-E4AB-438F-8C7C-33F31052F1B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758624" y="3565937"/>
              <a:ext cx="511679" cy="54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a:extLst>
                <a:ext uri="{FF2B5EF4-FFF2-40B4-BE49-F238E27FC236}">
                  <a16:creationId xmlns:a16="http://schemas.microsoft.com/office/drawing/2014/main" id="{B127D374-0904-4AB2-8156-C0A5AB60FA7C}"/>
                </a:ext>
              </a:extLst>
            </p:cNvPr>
            <p:cNvSpPr txBox="1"/>
            <p:nvPr/>
          </p:nvSpPr>
          <p:spPr>
            <a:xfrm>
              <a:off x="6603082" y="4054819"/>
              <a:ext cx="1214757" cy="316819"/>
            </a:xfrm>
            <a:prstGeom prst="rect">
              <a:avLst/>
            </a:prstGeom>
            <a:noFill/>
          </p:spPr>
          <p:txBody>
            <a:bodyPr wrap="square" rtlCol="0">
              <a:spAutoFit/>
            </a:bodyPr>
            <a:lstStyle/>
            <a:p>
              <a:r>
                <a:rPr lang="en-US" sz="1050" b="1" dirty="0">
                  <a:solidFill>
                    <a:srgbClr val="0070C0"/>
                  </a:solidFill>
                  <a:latin typeface="Arial"/>
                </a:rPr>
                <a:t>3</a:t>
              </a:r>
              <a:r>
                <a:rPr lang="en-US" sz="1050" b="1" baseline="30000" dirty="0">
                  <a:solidFill>
                    <a:srgbClr val="0070C0"/>
                  </a:solidFill>
                  <a:latin typeface="Arial"/>
                </a:rPr>
                <a:t>rd</a:t>
              </a:r>
              <a:r>
                <a:rPr lang="en-US" sz="1050" b="1" dirty="0">
                  <a:solidFill>
                    <a:srgbClr val="0070C0"/>
                  </a:solidFill>
                  <a:latin typeface="Arial"/>
                </a:rPr>
                <a:t> party</a:t>
              </a:r>
            </a:p>
          </p:txBody>
        </p:sp>
      </p:grpSp>
      <p:pic>
        <p:nvPicPr>
          <p:cNvPr id="43" name="Picture 42">
            <a:extLst>
              <a:ext uri="{FF2B5EF4-FFF2-40B4-BE49-F238E27FC236}">
                <a16:creationId xmlns:a16="http://schemas.microsoft.com/office/drawing/2014/main" id="{9AC0FE6C-E1FB-415E-AB53-0BC5A77B1596}"/>
              </a:ext>
            </a:extLst>
          </p:cNvPr>
          <p:cNvPicPr>
            <a:picLocks noChangeAspect="1"/>
          </p:cNvPicPr>
          <p:nvPr/>
        </p:nvPicPr>
        <p:blipFill>
          <a:blip r:embed="rId13" cstate="print"/>
          <a:srcRect/>
          <a:stretch>
            <a:fillRect/>
          </a:stretch>
        </p:blipFill>
        <p:spPr bwMode="auto">
          <a:xfrm>
            <a:off x="5588123" y="3261608"/>
            <a:ext cx="433467" cy="403537"/>
          </a:xfrm>
          <a:prstGeom prst="rect">
            <a:avLst/>
          </a:prstGeom>
          <a:noFill/>
          <a:ln w="9525">
            <a:noFill/>
            <a:miter lim="800000"/>
            <a:headEnd/>
            <a:tailEnd/>
          </a:ln>
          <a:effectLst>
            <a:outerShdw dist="50800" dir="8100000" algn="bl" rotWithShape="0">
              <a:srgbClr val="808080">
                <a:alpha val="42999"/>
              </a:srgbClr>
            </a:outerShdw>
          </a:effectLst>
        </p:spPr>
      </p:pic>
      <p:pic>
        <p:nvPicPr>
          <p:cNvPr id="44" name="Picture 43">
            <a:extLst>
              <a:ext uri="{FF2B5EF4-FFF2-40B4-BE49-F238E27FC236}">
                <a16:creationId xmlns:a16="http://schemas.microsoft.com/office/drawing/2014/main" id="{BD1253B0-609E-4248-9E64-CC85DFC5456D}"/>
              </a:ext>
            </a:extLst>
          </p:cNvPr>
          <p:cNvPicPr>
            <a:picLocks noChangeAspect="1"/>
          </p:cNvPicPr>
          <p:nvPr/>
        </p:nvPicPr>
        <p:blipFill>
          <a:blip r:embed="rId13" cstate="print"/>
          <a:srcRect/>
          <a:stretch>
            <a:fillRect/>
          </a:stretch>
        </p:blipFill>
        <p:spPr bwMode="auto">
          <a:xfrm>
            <a:off x="4340717" y="3255250"/>
            <a:ext cx="433711" cy="403764"/>
          </a:xfrm>
          <a:prstGeom prst="rect">
            <a:avLst/>
          </a:prstGeom>
          <a:noFill/>
          <a:ln w="9525">
            <a:noFill/>
            <a:miter lim="800000"/>
            <a:headEnd/>
            <a:tailEnd/>
          </a:ln>
          <a:effectLst>
            <a:outerShdw dist="50800" dir="8100000" algn="bl" rotWithShape="0">
              <a:srgbClr val="808080">
                <a:alpha val="42999"/>
              </a:srgbClr>
            </a:outerShdw>
          </a:effectLst>
        </p:spPr>
      </p:pic>
      <p:pic>
        <p:nvPicPr>
          <p:cNvPr id="45" name="Picture 44">
            <a:extLst>
              <a:ext uri="{FF2B5EF4-FFF2-40B4-BE49-F238E27FC236}">
                <a16:creationId xmlns:a16="http://schemas.microsoft.com/office/drawing/2014/main" id="{A3552B59-7899-47F3-A9FC-A04659578AD0}"/>
              </a:ext>
            </a:extLst>
          </p:cNvPr>
          <p:cNvPicPr>
            <a:picLocks noChangeAspect="1"/>
          </p:cNvPicPr>
          <p:nvPr/>
        </p:nvPicPr>
        <p:blipFill>
          <a:blip r:embed="rId13" cstate="print"/>
          <a:srcRect/>
          <a:stretch>
            <a:fillRect/>
          </a:stretch>
        </p:blipFill>
        <p:spPr bwMode="auto">
          <a:xfrm>
            <a:off x="4962512" y="3504127"/>
            <a:ext cx="433711" cy="403764"/>
          </a:xfrm>
          <a:prstGeom prst="rect">
            <a:avLst/>
          </a:prstGeom>
          <a:noFill/>
          <a:ln w="9525">
            <a:noFill/>
            <a:miter lim="800000"/>
            <a:headEnd/>
            <a:tailEnd/>
          </a:ln>
          <a:effectLst>
            <a:outerShdw dist="50800" dir="8100000" algn="bl" rotWithShape="0">
              <a:srgbClr val="808080">
                <a:alpha val="42999"/>
              </a:srgbClr>
            </a:outerShdw>
          </a:effectLst>
        </p:spPr>
      </p:pic>
      <p:pic>
        <p:nvPicPr>
          <p:cNvPr id="46" name="Picture 45">
            <a:extLst>
              <a:ext uri="{FF2B5EF4-FFF2-40B4-BE49-F238E27FC236}">
                <a16:creationId xmlns:a16="http://schemas.microsoft.com/office/drawing/2014/main" id="{844530C4-B0D8-4560-BBE7-84292CF3CDFC}"/>
              </a:ext>
            </a:extLst>
          </p:cNvPr>
          <p:cNvPicPr>
            <a:picLocks noChangeAspect="1"/>
          </p:cNvPicPr>
          <p:nvPr/>
        </p:nvPicPr>
        <p:blipFill>
          <a:blip r:embed="rId13" cstate="print"/>
          <a:srcRect/>
          <a:stretch>
            <a:fillRect/>
          </a:stretch>
        </p:blipFill>
        <p:spPr bwMode="auto">
          <a:xfrm>
            <a:off x="4978469" y="2983783"/>
            <a:ext cx="433467" cy="403537"/>
          </a:xfrm>
          <a:prstGeom prst="rect">
            <a:avLst/>
          </a:prstGeom>
          <a:noFill/>
          <a:ln w="9525">
            <a:noFill/>
            <a:miter lim="800000"/>
            <a:headEnd/>
            <a:tailEnd/>
          </a:ln>
          <a:effectLst>
            <a:outerShdw dist="50800" dir="8100000" algn="bl" rotWithShape="0">
              <a:srgbClr val="808080">
                <a:alpha val="42999"/>
              </a:srgbClr>
            </a:outerShdw>
          </a:effectLst>
        </p:spPr>
      </p:pic>
      <p:sp>
        <p:nvSpPr>
          <p:cNvPr id="47" name="Content Placeholder 3">
            <a:extLst>
              <a:ext uri="{FF2B5EF4-FFF2-40B4-BE49-F238E27FC236}">
                <a16:creationId xmlns:a16="http://schemas.microsoft.com/office/drawing/2014/main" id="{07709FA4-A836-44A7-8F11-370B6940B59E}"/>
              </a:ext>
            </a:extLst>
          </p:cNvPr>
          <p:cNvSpPr>
            <a:spLocks noGrp="1"/>
          </p:cNvSpPr>
          <p:nvPr>
            <p:ph sz="quarter" idx="11"/>
          </p:nvPr>
        </p:nvSpPr>
        <p:spPr>
          <a:xfrm>
            <a:off x="465138" y="4588615"/>
            <a:ext cx="11430000" cy="1934498"/>
          </a:xfrm>
        </p:spPr>
        <p:txBody>
          <a:bodyPr>
            <a:normAutofit/>
          </a:bodyPr>
          <a:lstStyle/>
          <a:p>
            <a:pPr algn="ctr"/>
            <a:r>
              <a:rPr lang="en-US" sz="2400" b="0" dirty="0"/>
              <a:t>Reduction to “handful of 3</a:t>
            </a:r>
            <a:r>
              <a:rPr lang="en-US" sz="2400" b="0" baseline="30000" dirty="0"/>
              <a:t>rd</a:t>
            </a:r>
            <a:r>
              <a:rPr lang="en-US" sz="2400" b="0" dirty="0"/>
              <a:t>-party cookies” does not address the trust issues.</a:t>
            </a:r>
          </a:p>
          <a:p>
            <a:pPr algn="ctr"/>
            <a:r>
              <a:rPr lang="en-US" sz="2400" b="0" dirty="0"/>
              <a:t>They won’t pick winners and losers within third-party ecosystem.</a:t>
            </a:r>
          </a:p>
          <a:p>
            <a:pPr algn="ctr"/>
            <a:r>
              <a:rPr lang="en-US" sz="2400" dirty="0">
                <a:solidFill>
                  <a:srgbClr val="FF0000"/>
                </a:solidFill>
              </a:rPr>
              <a:t>All the 3</a:t>
            </a:r>
            <a:r>
              <a:rPr lang="en-US" sz="2400" baseline="30000" dirty="0">
                <a:solidFill>
                  <a:srgbClr val="FF0000"/>
                </a:solidFill>
              </a:rPr>
              <a:t>rd</a:t>
            </a:r>
            <a:r>
              <a:rPr lang="en-US" sz="2400" dirty="0">
                <a:solidFill>
                  <a:srgbClr val="FF0000"/>
                </a:solidFill>
              </a:rPr>
              <a:t> parties win or lose together!</a:t>
            </a:r>
          </a:p>
        </p:txBody>
      </p:sp>
      <p:sp>
        <p:nvSpPr>
          <p:cNvPr id="48" name="Rectangle 47">
            <a:extLst>
              <a:ext uri="{FF2B5EF4-FFF2-40B4-BE49-F238E27FC236}">
                <a16:creationId xmlns:a16="http://schemas.microsoft.com/office/drawing/2014/main" id="{8C4A067C-9576-4CE4-B056-D419BF5EE36A}"/>
              </a:ext>
            </a:extLst>
          </p:cNvPr>
          <p:cNvSpPr/>
          <p:nvPr/>
        </p:nvSpPr>
        <p:spPr>
          <a:xfrm rot="18579890">
            <a:off x="3657775" y="2698049"/>
            <a:ext cx="3015298" cy="2368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49" name="Rectangle 48">
            <a:extLst>
              <a:ext uri="{FF2B5EF4-FFF2-40B4-BE49-F238E27FC236}">
                <a16:creationId xmlns:a16="http://schemas.microsoft.com/office/drawing/2014/main" id="{0436B24B-1B23-42F1-A48F-2839F4E5800D}"/>
              </a:ext>
            </a:extLst>
          </p:cNvPr>
          <p:cNvSpPr/>
          <p:nvPr/>
        </p:nvSpPr>
        <p:spPr>
          <a:xfrm rot="13455293">
            <a:off x="3665035" y="2705304"/>
            <a:ext cx="3015298" cy="2368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319330647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8DB2-5FE8-4576-BF32-835A90E7BE25}"/>
              </a:ext>
            </a:extLst>
          </p:cNvPr>
          <p:cNvSpPr>
            <a:spLocks noGrp="1"/>
          </p:cNvSpPr>
          <p:nvPr>
            <p:ph type="title"/>
          </p:nvPr>
        </p:nvSpPr>
        <p:spPr/>
        <p:txBody>
          <a:bodyPr/>
          <a:lstStyle/>
          <a:p>
            <a:r>
              <a:rPr lang="en-US" sz="3000" dirty="0"/>
              <a:t>Browser Bet #6: Consumers &amp; 1</a:t>
            </a:r>
            <a:r>
              <a:rPr lang="en-US" sz="3000" baseline="30000" dirty="0"/>
              <a:t>st</a:t>
            </a:r>
            <a:r>
              <a:rPr lang="en-US" sz="3000" dirty="0"/>
              <a:t> Parties Will Gain Control</a:t>
            </a:r>
          </a:p>
        </p:txBody>
      </p:sp>
      <p:sp>
        <p:nvSpPr>
          <p:cNvPr id="3" name="Slide Number Placeholder 2">
            <a:extLst>
              <a:ext uri="{FF2B5EF4-FFF2-40B4-BE49-F238E27FC236}">
                <a16:creationId xmlns:a16="http://schemas.microsoft.com/office/drawing/2014/main" id="{32B432FB-21F8-43C9-804F-18531E440FB7}"/>
              </a:ext>
            </a:extLst>
          </p:cNvPr>
          <p:cNvSpPr>
            <a:spLocks noGrp="1"/>
          </p:cNvSpPr>
          <p:nvPr>
            <p:ph type="sldNum" sz="quarter" idx="10"/>
          </p:nvPr>
        </p:nvSpPr>
        <p:spPr>
          <a:xfrm>
            <a:off x="465138" y="6444096"/>
            <a:ext cx="393192" cy="320040"/>
          </a:xfrm>
          <a:prstGeom prst="rect">
            <a:avLst/>
          </a:prstGeom>
        </p:spPr>
        <p:txBody>
          <a:bodyPr vert="horz" lIns="91440" tIns="45720" rIns="91440" bIns="45720" rtlCol="0" anchor="ctr"/>
          <a:lstStyle>
            <a:defPPr>
              <a:defRPr lang="en-US"/>
            </a:defPPr>
            <a:lvl1pPr marL="0" algn="l" defTabSz="914400" rtl="0" eaLnBrk="1" latinLnBrk="0" hangingPunct="1">
              <a:lnSpc>
                <a:spcPct val="85000"/>
              </a:lnSpc>
              <a:spcAft>
                <a:spcPts val="600"/>
              </a:spcAft>
              <a:defRPr sz="900" b="1"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945A5B-6FD1-4E75-90E0-1022EA54FCBA}" type="slidenum">
              <a:rPr lang="en-US">
                <a:solidFill>
                  <a:prstClr val="black"/>
                </a:solidFill>
              </a:rPr>
              <a:pPr/>
              <a:t>26</a:t>
            </a:fld>
            <a:endParaRPr lang="en-US" dirty="0">
              <a:solidFill>
                <a:prstClr val="black"/>
              </a:solidFill>
            </a:endParaRPr>
          </a:p>
        </p:txBody>
      </p:sp>
      <p:sp>
        <p:nvSpPr>
          <p:cNvPr id="5" name="Rectangle 4">
            <a:extLst>
              <a:ext uri="{FF2B5EF4-FFF2-40B4-BE49-F238E27FC236}">
                <a16:creationId xmlns:a16="http://schemas.microsoft.com/office/drawing/2014/main" id="{AEC98029-211D-4D8B-AE82-29852B2BCB20}"/>
              </a:ext>
            </a:extLst>
          </p:cNvPr>
          <p:cNvSpPr/>
          <p:nvPr/>
        </p:nvSpPr>
        <p:spPr>
          <a:xfrm>
            <a:off x="465139" y="4427286"/>
            <a:ext cx="5735369" cy="2031325"/>
          </a:xfrm>
          <a:prstGeom prst="rect">
            <a:avLst/>
          </a:prstGeom>
        </p:spPr>
        <p:txBody>
          <a:bodyPr wrap="square">
            <a:spAutoFit/>
          </a:bodyPr>
          <a:lstStyle/>
          <a:p>
            <a:r>
              <a:rPr lang="en-US" b="1" dirty="0">
                <a:solidFill>
                  <a:srgbClr val="000000"/>
                </a:solidFill>
                <a:latin typeface="Arial" panose="020B0604020202020204" pitchFamily="34" charset="0"/>
              </a:rPr>
              <a:t>1</a:t>
            </a:r>
            <a:r>
              <a:rPr lang="en-US" b="1" baseline="30000" dirty="0">
                <a:solidFill>
                  <a:srgbClr val="000000"/>
                </a:solidFill>
                <a:latin typeface="Arial" panose="020B0604020202020204" pitchFamily="34" charset="0"/>
              </a:rPr>
              <a:t>st</a:t>
            </a:r>
            <a:r>
              <a:rPr lang="en-US" b="1" dirty="0">
                <a:solidFill>
                  <a:srgbClr val="000000"/>
                </a:solidFill>
                <a:latin typeface="Arial" panose="020B0604020202020204" pitchFamily="34" charset="0"/>
              </a:rPr>
              <a:t> parties</a:t>
            </a:r>
            <a:r>
              <a:rPr lang="en-US" dirty="0">
                <a:solidFill>
                  <a:srgbClr val="000000"/>
                </a:solidFill>
                <a:latin typeface="Arial" panose="020B0604020202020204" pitchFamily="34" charset="0"/>
              </a:rPr>
              <a:t> earn consumer trust, establish privacy preferences attached to a standardized token (“ID for Advertising”), in accordance with correct policy.</a:t>
            </a:r>
            <a:endParaRPr lang="en-US" dirty="0">
              <a:solidFill>
                <a:prstClr val="black"/>
              </a:solidFill>
              <a:latin typeface="Arial"/>
            </a:endParaRPr>
          </a:p>
          <a:p>
            <a:r>
              <a:rPr lang="en-US" b="1" dirty="0">
                <a:solidFill>
                  <a:srgbClr val="000000"/>
                </a:solidFill>
                <a:latin typeface="Arial" panose="020B0604020202020204" pitchFamily="34" charset="0"/>
              </a:rPr>
              <a:t>Consumers </a:t>
            </a:r>
            <a:r>
              <a:rPr lang="en-US" dirty="0">
                <a:solidFill>
                  <a:srgbClr val="000000"/>
                </a:solidFill>
                <a:latin typeface="Arial" panose="020B0604020202020204" pitchFamily="34" charset="0"/>
              </a:rPr>
              <a:t>have central point of control over their privacy, which propagates to 3</a:t>
            </a:r>
            <a:r>
              <a:rPr lang="en-US" baseline="30000" dirty="0">
                <a:solidFill>
                  <a:srgbClr val="000000"/>
                </a:solidFill>
                <a:latin typeface="Arial" panose="020B0604020202020204" pitchFamily="34" charset="0"/>
              </a:rPr>
              <a:t>rd</a:t>
            </a:r>
            <a:r>
              <a:rPr lang="en-US" dirty="0">
                <a:solidFill>
                  <a:srgbClr val="000000"/>
                </a:solidFill>
                <a:latin typeface="Arial" panose="020B0604020202020204" pitchFamily="34" charset="0"/>
              </a:rPr>
              <a:t> parties. </a:t>
            </a:r>
            <a:endParaRPr lang="en-US" dirty="0">
              <a:solidFill>
                <a:prstClr val="black"/>
              </a:solidFill>
              <a:latin typeface="Arial"/>
            </a:endParaRPr>
          </a:p>
          <a:p>
            <a:br>
              <a:rPr lang="en-US" dirty="0">
                <a:solidFill>
                  <a:prstClr val="black"/>
                </a:solidFill>
                <a:latin typeface="Arial"/>
              </a:rPr>
            </a:br>
            <a:endParaRPr lang="en-US" dirty="0">
              <a:solidFill>
                <a:prstClr val="black"/>
              </a:solidFill>
              <a:latin typeface="Arial"/>
            </a:endParaRPr>
          </a:p>
        </p:txBody>
      </p:sp>
      <p:pic>
        <p:nvPicPr>
          <p:cNvPr id="2050" name="Picture 2" descr="https://lh3.googleusercontent.com/e7AouKtvy9uZJBN8P2lYqitsE7k55kMzOaMfKjN12BjB5oK6UWDoy7AQauXOjC2EctwZOXiZT5-n-J1Tk0v1Nhgh140ZfvkJqeWxMEMmnhdApNi1R1LR39rMhMMOcTcZPBzdbQ-5Hjg">
            <a:extLst>
              <a:ext uri="{FF2B5EF4-FFF2-40B4-BE49-F238E27FC236}">
                <a16:creationId xmlns:a16="http://schemas.microsoft.com/office/drawing/2014/main" id="{95F71BF0-CCF0-4073-A233-9C5D54876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734" y="1730712"/>
            <a:ext cx="10744200" cy="25050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075E5E2-2B86-4365-A98D-2B8353F07F82}"/>
              </a:ext>
            </a:extLst>
          </p:cNvPr>
          <p:cNvSpPr/>
          <p:nvPr/>
        </p:nvSpPr>
        <p:spPr>
          <a:xfrm>
            <a:off x="6523512" y="4412772"/>
            <a:ext cx="5068393" cy="2031325"/>
          </a:xfrm>
          <a:prstGeom prst="rect">
            <a:avLst/>
          </a:prstGeom>
        </p:spPr>
        <p:txBody>
          <a:bodyPr wrap="square">
            <a:spAutoFit/>
          </a:bodyPr>
          <a:lstStyle/>
          <a:p>
            <a:r>
              <a:rPr lang="en-US" b="1" dirty="0">
                <a:solidFill>
                  <a:srgbClr val="000000"/>
                </a:solidFill>
                <a:latin typeface="Arial" panose="020B0604020202020204" pitchFamily="34" charset="0"/>
              </a:rPr>
              <a:t>3</a:t>
            </a:r>
            <a:r>
              <a:rPr lang="en-US" b="1" baseline="30000" dirty="0">
                <a:solidFill>
                  <a:srgbClr val="000000"/>
                </a:solidFill>
                <a:latin typeface="Arial" panose="020B0604020202020204" pitchFamily="34" charset="0"/>
              </a:rPr>
              <a:t>rd</a:t>
            </a:r>
            <a:r>
              <a:rPr lang="en-US" b="1" dirty="0">
                <a:solidFill>
                  <a:srgbClr val="000000"/>
                </a:solidFill>
                <a:latin typeface="Arial" panose="020B0604020202020204" pitchFamily="34" charset="0"/>
              </a:rPr>
              <a:t> parties</a:t>
            </a:r>
            <a:r>
              <a:rPr lang="en-US" dirty="0">
                <a:solidFill>
                  <a:srgbClr val="000000"/>
                </a:solidFill>
                <a:latin typeface="Arial" panose="020B0604020202020204" pitchFamily="34" charset="0"/>
              </a:rPr>
              <a:t> must honor and propagate consumer preferences as a </a:t>
            </a:r>
            <a:r>
              <a:rPr lang="en-US" u="sng" dirty="0">
                <a:solidFill>
                  <a:srgbClr val="000000"/>
                </a:solidFill>
                <a:latin typeface="Arial" panose="020B0604020202020204" pitchFamily="34" charset="0"/>
              </a:rPr>
              <a:t>condition</a:t>
            </a:r>
            <a:r>
              <a:rPr lang="en-US" dirty="0">
                <a:solidFill>
                  <a:srgbClr val="000000"/>
                </a:solidFill>
                <a:latin typeface="Arial" panose="020B0604020202020204" pitchFamily="34" charset="0"/>
              </a:rPr>
              <a:t> to using the token. Standardized ID token coupled to preferences provides accountability and trust, and enables improved compliance.</a:t>
            </a:r>
            <a:endParaRPr lang="en-US" dirty="0">
              <a:solidFill>
                <a:prstClr val="black"/>
              </a:solidFill>
              <a:latin typeface="Arial"/>
            </a:endParaRPr>
          </a:p>
          <a:p>
            <a:br>
              <a:rPr lang="en-US" dirty="0">
                <a:solidFill>
                  <a:prstClr val="black"/>
                </a:solidFill>
                <a:latin typeface="Arial"/>
              </a:rPr>
            </a:br>
            <a:endParaRPr lang="en-US" dirty="0">
              <a:solidFill>
                <a:prstClr val="black"/>
              </a:solidFill>
              <a:latin typeface="Arial"/>
            </a:endParaRPr>
          </a:p>
        </p:txBody>
      </p:sp>
      <p:sp>
        <p:nvSpPr>
          <p:cNvPr id="7" name="TextBox 6">
            <a:extLst>
              <a:ext uri="{FF2B5EF4-FFF2-40B4-BE49-F238E27FC236}">
                <a16:creationId xmlns:a16="http://schemas.microsoft.com/office/drawing/2014/main" id="{1EB6EDA6-C6E4-412B-8053-C2CC003EF520}"/>
              </a:ext>
            </a:extLst>
          </p:cNvPr>
          <p:cNvSpPr txBox="1"/>
          <p:nvPr/>
        </p:nvSpPr>
        <p:spPr>
          <a:xfrm>
            <a:off x="3401029" y="1730712"/>
            <a:ext cx="1536047" cy="835605"/>
          </a:xfrm>
          <a:prstGeom prst="rect">
            <a:avLst/>
          </a:prstGeom>
          <a:noFill/>
          <a:effectLst/>
        </p:spPr>
        <p:txBody>
          <a:bodyPr wrap="square" lIns="45720" rIns="45720" rtlCol="0">
            <a:noAutofit/>
          </a:bodyPr>
          <a:lstStyle/>
          <a:p>
            <a:pPr>
              <a:lnSpc>
                <a:spcPct val="85000"/>
              </a:lnSpc>
              <a:spcBef>
                <a:spcPts val="700"/>
              </a:spcBef>
            </a:pPr>
            <a:r>
              <a:rPr lang="en-US" sz="2000" dirty="0">
                <a:solidFill>
                  <a:prstClr val="black"/>
                </a:solidFill>
                <a:latin typeface="Arial"/>
              </a:rPr>
              <a:t>ID + privacy preferences </a:t>
            </a:r>
            <a:r>
              <a:rPr lang="en-US" sz="2000" dirty="0">
                <a:solidFill>
                  <a:srgbClr val="FF0000"/>
                </a:solidFill>
                <a:latin typeface="Arial"/>
              </a:rPr>
              <a:t>earned &amp; set</a:t>
            </a:r>
          </a:p>
        </p:txBody>
      </p:sp>
      <p:sp>
        <p:nvSpPr>
          <p:cNvPr id="9" name="TextBox 8">
            <a:extLst>
              <a:ext uri="{FF2B5EF4-FFF2-40B4-BE49-F238E27FC236}">
                <a16:creationId xmlns:a16="http://schemas.microsoft.com/office/drawing/2014/main" id="{984B3552-84F1-4AC5-8864-1B34C665CB79}"/>
              </a:ext>
            </a:extLst>
          </p:cNvPr>
          <p:cNvSpPr txBox="1"/>
          <p:nvPr/>
        </p:nvSpPr>
        <p:spPr>
          <a:xfrm>
            <a:off x="6689468" y="1655342"/>
            <a:ext cx="2131832" cy="910975"/>
          </a:xfrm>
          <a:prstGeom prst="rect">
            <a:avLst/>
          </a:prstGeom>
          <a:noFill/>
          <a:effectLst/>
        </p:spPr>
        <p:txBody>
          <a:bodyPr wrap="square" lIns="45720" rIns="45720" rtlCol="0">
            <a:noAutofit/>
          </a:bodyPr>
          <a:lstStyle/>
          <a:p>
            <a:pPr algn="ctr">
              <a:lnSpc>
                <a:spcPct val="85000"/>
              </a:lnSpc>
              <a:spcBef>
                <a:spcPts val="700"/>
              </a:spcBef>
            </a:pPr>
            <a:r>
              <a:rPr lang="en-US" sz="2000" dirty="0">
                <a:solidFill>
                  <a:prstClr val="black"/>
                </a:solidFill>
                <a:latin typeface="Arial"/>
              </a:rPr>
              <a:t>ID token + privacy preferences </a:t>
            </a:r>
            <a:r>
              <a:rPr lang="en-US" sz="2000" dirty="0">
                <a:solidFill>
                  <a:srgbClr val="FF0000"/>
                </a:solidFill>
                <a:latin typeface="Arial"/>
              </a:rPr>
              <a:t>propagated &amp; respected</a:t>
            </a:r>
          </a:p>
        </p:txBody>
      </p:sp>
      <p:pic>
        <p:nvPicPr>
          <p:cNvPr id="10" name="Picture 2" descr="Image result for thumbs up">
            <a:extLst>
              <a:ext uri="{FF2B5EF4-FFF2-40B4-BE49-F238E27FC236}">
                <a16:creationId xmlns:a16="http://schemas.microsoft.com/office/drawing/2014/main" id="{407BFA05-C394-49E7-9831-3EAF3F9365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6563" y="3157205"/>
            <a:ext cx="664976" cy="6649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thumbs up">
            <a:extLst>
              <a:ext uri="{FF2B5EF4-FFF2-40B4-BE49-F238E27FC236}">
                <a16:creationId xmlns:a16="http://schemas.microsoft.com/office/drawing/2014/main" id="{271110EA-3998-4F0B-BA14-CA463F5D88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74" y="3157205"/>
            <a:ext cx="664976" cy="66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739695"/>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E68F1-6181-4706-8414-E32C57550215}"/>
              </a:ext>
            </a:extLst>
          </p:cNvPr>
          <p:cNvSpPr>
            <a:spLocks noGrp="1"/>
          </p:cNvSpPr>
          <p:nvPr>
            <p:ph type="title"/>
          </p:nvPr>
        </p:nvSpPr>
        <p:spPr/>
        <p:txBody>
          <a:bodyPr/>
          <a:lstStyle/>
          <a:p>
            <a:r>
              <a:rPr lang="en-US" dirty="0"/>
              <a:t>Browser Bet #7: A Standardized ID Token Is Needed</a:t>
            </a:r>
          </a:p>
        </p:txBody>
      </p:sp>
      <p:sp>
        <p:nvSpPr>
          <p:cNvPr id="3" name="Slide Number Placeholder 2">
            <a:extLst>
              <a:ext uri="{FF2B5EF4-FFF2-40B4-BE49-F238E27FC236}">
                <a16:creationId xmlns:a16="http://schemas.microsoft.com/office/drawing/2014/main" id="{F02DE49E-F2EE-4B28-B58C-751CF6C9A855}"/>
              </a:ext>
            </a:extLst>
          </p:cNvPr>
          <p:cNvSpPr>
            <a:spLocks noGrp="1"/>
          </p:cNvSpPr>
          <p:nvPr>
            <p:ph type="sldNum" sz="quarter" idx="10"/>
          </p:nvPr>
        </p:nvSpPr>
        <p:spPr/>
        <p:txBody>
          <a:bodyPr/>
          <a:lstStyle/>
          <a:p>
            <a:fld id="{E0945A5B-6FD1-4E75-90E0-1022EA54FCBA}" type="slidenum">
              <a:rPr lang="en-US">
                <a:solidFill>
                  <a:prstClr val="black"/>
                </a:solidFill>
              </a:rPr>
              <a:pPr/>
              <a:t>27</a:t>
            </a:fld>
            <a:endParaRPr lang="en-US" dirty="0">
              <a:solidFill>
                <a:prstClr val="black"/>
              </a:solidFill>
            </a:endParaRPr>
          </a:p>
        </p:txBody>
      </p:sp>
      <p:sp>
        <p:nvSpPr>
          <p:cNvPr id="4" name="Content Placeholder 3">
            <a:extLst>
              <a:ext uri="{FF2B5EF4-FFF2-40B4-BE49-F238E27FC236}">
                <a16:creationId xmlns:a16="http://schemas.microsoft.com/office/drawing/2014/main" id="{B6B6BC36-D2A1-4260-B931-75EA3CA1C999}"/>
              </a:ext>
            </a:extLst>
          </p:cNvPr>
          <p:cNvSpPr>
            <a:spLocks noGrp="1"/>
          </p:cNvSpPr>
          <p:nvPr>
            <p:ph sz="quarter" idx="11"/>
          </p:nvPr>
        </p:nvSpPr>
        <p:spPr/>
        <p:txBody>
          <a:bodyPr>
            <a:normAutofit/>
          </a:bodyPr>
          <a:lstStyle/>
          <a:p>
            <a:r>
              <a:rPr lang="en-US" sz="2800" dirty="0"/>
              <a:t>We believe the following to be very important to browsers:</a:t>
            </a:r>
          </a:p>
          <a:p>
            <a:pPr marL="342900" indent="-342900">
              <a:buFont typeface="Arial" panose="020B0604020202020204" pitchFamily="34" charset="0"/>
              <a:buChar char="•"/>
            </a:pPr>
            <a:r>
              <a:rPr lang="en-US" sz="2800" b="0" dirty="0"/>
              <a:t>Global, neutral, single device (not cross-device)</a:t>
            </a:r>
          </a:p>
          <a:p>
            <a:pPr marL="342900" indent="-342900">
              <a:buFont typeface="Arial" panose="020B0604020202020204" pitchFamily="34" charset="0"/>
              <a:buChar char="•"/>
            </a:pPr>
            <a:r>
              <a:rPr lang="en-US" sz="2800" b="0" dirty="0"/>
              <a:t>Simple to understand consumer privacy settings</a:t>
            </a:r>
          </a:p>
          <a:p>
            <a:pPr marL="342900" indent="-342900">
              <a:buFont typeface="Arial" panose="020B0604020202020204" pitchFamily="34" charset="0"/>
              <a:buChar char="•"/>
            </a:pPr>
            <a:r>
              <a:rPr lang="en-US" sz="2800" b="0" dirty="0"/>
              <a:t>Controlled distribution and use of a </a:t>
            </a:r>
            <a:r>
              <a:rPr lang="en-US" sz="2800" b="0" u="sng" dirty="0"/>
              <a:t>revocable</a:t>
            </a:r>
            <a:r>
              <a:rPr lang="en-US" sz="2800" b="0" dirty="0"/>
              <a:t> ID token</a:t>
            </a:r>
          </a:p>
          <a:p>
            <a:pPr marL="628650" lvl="1" indent="-342900">
              <a:buFont typeface="Arial" panose="020B0604020202020204" pitchFamily="34" charset="0"/>
              <a:buChar char="•"/>
            </a:pPr>
            <a:r>
              <a:rPr lang="en-US" b="0" dirty="0"/>
              <a:t>Privacy preferences directly coupled</a:t>
            </a:r>
          </a:p>
          <a:p>
            <a:pPr marL="628650" lvl="1" indent="-342900">
              <a:buFont typeface="Arial" panose="020B0604020202020204" pitchFamily="34" charset="0"/>
              <a:buChar char="•"/>
            </a:pPr>
            <a:r>
              <a:rPr lang="en-US" b="0" dirty="0"/>
              <a:t>Access tied to compliance</a:t>
            </a:r>
          </a:p>
          <a:p>
            <a:pPr marL="628650" lvl="1" indent="-342900">
              <a:buFont typeface="Arial" panose="020B0604020202020204" pitchFamily="34" charset="0"/>
              <a:buChar char="•"/>
            </a:pPr>
            <a:r>
              <a:rPr lang="en-US" b="0" dirty="0"/>
              <a:t>Revocation result of non-compliance</a:t>
            </a:r>
          </a:p>
          <a:p>
            <a:pPr marL="342900" indent="-342900">
              <a:buFont typeface="Arial" panose="020B0604020202020204" pitchFamily="34" charset="0"/>
              <a:buChar char="•"/>
            </a:pPr>
            <a:r>
              <a:rPr lang="en-US" sz="2800" b="0" dirty="0"/>
              <a:t>Industry accountability and self-policing</a:t>
            </a:r>
          </a:p>
          <a:p>
            <a:pPr marL="628650" lvl="1" indent="-342900">
              <a:buFont typeface="Arial" panose="020B0604020202020204" pitchFamily="34" charset="0"/>
              <a:buChar char="•"/>
            </a:pPr>
            <a:r>
              <a:rPr lang="en-US" b="0" dirty="0"/>
              <a:t>Ongoing technology mechanisms to quickly surface non-compliance</a:t>
            </a:r>
          </a:p>
          <a:p>
            <a:pPr marL="628650" lvl="1" indent="-342900">
              <a:buFont typeface="Arial" panose="020B0604020202020204" pitchFamily="34" charset="0"/>
              <a:buChar char="•"/>
            </a:pPr>
            <a:r>
              <a:rPr lang="en-US" b="0" dirty="0"/>
              <a:t>Annual compliance review?</a:t>
            </a:r>
          </a:p>
          <a:p>
            <a:pPr marL="342900" indent="-342900">
              <a:buFont typeface="Arial" panose="020B0604020202020204" pitchFamily="34" charset="0"/>
              <a:buChar char="•"/>
            </a:pPr>
            <a:r>
              <a:rPr lang="en-US" sz="2800" b="0" dirty="0"/>
              <a:t>Stands up to scrutiny by regulators and privacy advocates</a:t>
            </a:r>
          </a:p>
        </p:txBody>
      </p:sp>
    </p:spTree>
    <p:extLst>
      <p:ext uri="{BB962C8B-B14F-4D97-AF65-F5344CB8AC3E}">
        <p14:creationId xmlns:p14="http://schemas.microsoft.com/office/powerpoint/2010/main" val="279144148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1FD6D-A048-4A29-8679-F401074C511F}"/>
              </a:ext>
            </a:extLst>
          </p:cNvPr>
          <p:cNvSpPr>
            <a:spLocks noGrp="1"/>
          </p:cNvSpPr>
          <p:nvPr>
            <p:ph type="title"/>
          </p:nvPr>
        </p:nvSpPr>
        <p:spPr/>
        <p:txBody>
          <a:bodyPr/>
          <a:lstStyle/>
          <a:p>
            <a:r>
              <a:rPr lang="en-US" dirty="0">
                <a:solidFill>
                  <a:srgbClr val="00B050"/>
                </a:solidFill>
              </a:rPr>
              <a:t>TRACK 2</a:t>
            </a:r>
            <a:r>
              <a:rPr lang="en-US" dirty="0"/>
              <a:t>: </a:t>
            </a:r>
            <a:r>
              <a:rPr lang="en-US" dirty="0" err="1"/>
              <a:t>DigiTrust</a:t>
            </a:r>
            <a:r>
              <a:rPr lang="en-US" dirty="0"/>
              <a:t> ID Persistence</a:t>
            </a:r>
          </a:p>
        </p:txBody>
      </p:sp>
      <p:sp>
        <p:nvSpPr>
          <p:cNvPr id="3" name="Slide Number Placeholder 2">
            <a:extLst>
              <a:ext uri="{FF2B5EF4-FFF2-40B4-BE49-F238E27FC236}">
                <a16:creationId xmlns:a16="http://schemas.microsoft.com/office/drawing/2014/main" id="{8DBA358D-E19B-492E-B904-04FD4BF7B002}"/>
              </a:ext>
            </a:extLst>
          </p:cNvPr>
          <p:cNvSpPr>
            <a:spLocks noGrp="1"/>
          </p:cNvSpPr>
          <p:nvPr>
            <p:ph type="sldNum" sz="quarter" idx="10"/>
          </p:nvPr>
        </p:nvSpPr>
        <p:spPr/>
        <p:txBody>
          <a:bodyPr/>
          <a:lstStyle/>
          <a:p>
            <a:fld id="{E0945A5B-6FD1-4E75-90E0-1022EA54FCBA}" type="slidenum">
              <a:rPr lang="en-US">
                <a:solidFill>
                  <a:prstClr val="black"/>
                </a:solidFill>
              </a:rPr>
              <a:pPr/>
              <a:t>28</a:t>
            </a:fld>
            <a:endParaRPr lang="en-US" dirty="0">
              <a:solidFill>
                <a:prstClr val="black"/>
              </a:solidFill>
            </a:endParaRPr>
          </a:p>
        </p:txBody>
      </p:sp>
      <p:sp>
        <p:nvSpPr>
          <p:cNvPr id="4" name="Content Placeholder 3">
            <a:extLst>
              <a:ext uri="{FF2B5EF4-FFF2-40B4-BE49-F238E27FC236}">
                <a16:creationId xmlns:a16="http://schemas.microsoft.com/office/drawing/2014/main" id="{207EB708-1E28-4303-AE06-EEA3EB6D8D7C}"/>
              </a:ext>
            </a:extLst>
          </p:cNvPr>
          <p:cNvSpPr>
            <a:spLocks noGrp="1"/>
          </p:cNvSpPr>
          <p:nvPr>
            <p:ph sz="quarter" idx="11"/>
          </p:nvPr>
        </p:nvSpPr>
        <p:spPr>
          <a:xfrm>
            <a:off x="5466707" y="1551277"/>
            <a:ext cx="5983478" cy="3131546"/>
          </a:xfrm>
        </p:spPr>
        <p:txBody>
          <a:bodyPr>
            <a:normAutofit/>
          </a:bodyPr>
          <a:lstStyle/>
          <a:p>
            <a:r>
              <a:rPr lang="en-US" sz="2400" dirty="0"/>
              <a:t>A consumer-facing dialog was considered the most feasible, </a:t>
            </a:r>
            <a:br>
              <a:rPr lang="en-US" sz="2400" dirty="0"/>
            </a:br>
            <a:r>
              <a:rPr lang="en-US" sz="2400" dirty="0"/>
              <a:t>though would require:</a:t>
            </a:r>
          </a:p>
          <a:p>
            <a:endParaRPr lang="en-US" sz="2400" dirty="0"/>
          </a:p>
          <a:p>
            <a:pPr marL="457200" indent="-457200">
              <a:buFont typeface="Arial" panose="020B0604020202020204" pitchFamily="34" charset="0"/>
              <a:buChar char="•"/>
            </a:pPr>
            <a:r>
              <a:rPr lang="en-US" sz="2400" b="0" dirty="0"/>
              <a:t>Developing a </a:t>
            </a:r>
            <a:r>
              <a:rPr lang="en-US" sz="2400" b="0" dirty="0" err="1"/>
              <a:t>DigiTrust</a:t>
            </a:r>
            <a:r>
              <a:rPr lang="en-US" sz="2400" b="0" dirty="0"/>
              <a:t> user dialog; or</a:t>
            </a:r>
          </a:p>
          <a:p>
            <a:pPr marL="457200" indent="-457200">
              <a:buFont typeface="Arial" panose="020B0604020202020204" pitchFamily="34" charset="0"/>
              <a:buChar char="•"/>
            </a:pPr>
            <a:r>
              <a:rPr lang="en-US" sz="2400" b="0" dirty="0"/>
              <a:t>Working with consent management providers, etc.</a:t>
            </a:r>
          </a:p>
        </p:txBody>
      </p:sp>
      <p:sp>
        <p:nvSpPr>
          <p:cNvPr id="5" name="Content Placeholder 3">
            <a:extLst>
              <a:ext uri="{FF2B5EF4-FFF2-40B4-BE49-F238E27FC236}">
                <a16:creationId xmlns:a16="http://schemas.microsoft.com/office/drawing/2014/main" id="{DCD9C8A2-5728-4F73-9B4D-07FCA7513ED1}"/>
              </a:ext>
            </a:extLst>
          </p:cNvPr>
          <p:cNvSpPr txBox="1">
            <a:spLocks/>
          </p:cNvSpPr>
          <p:nvPr/>
        </p:nvSpPr>
        <p:spPr>
          <a:xfrm>
            <a:off x="465139" y="1580516"/>
            <a:ext cx="3870993" cy="3073068"/>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0"/>
              </a:spcBef>
              <a:spcAft>
                <a:spcPts val="600"/>
              </a:spcAft>
              <a:buClr>
                <a:schemeClr val="accent1"/>
              </a:buClr>
              <a:buSzPct val="80000"/>
              <a:buFont typeface="Wingdings 3" pitchFamily="18" charset="2"/>
              <a:buNone/>
              <a:defRPr sz="2200" b="1" kern="1200">
                <a:solidFill>
                  <a:schemeClr val="tx1"/>
                </a:solidFill>
                <a:latin typeface="+mj-lt"/>
                <a:ea typeface="+mn-ea"/>
                <a:cs typeface="Levenim MT" panose="02010502060101010101" pitchFamily="2" charset="-79"/>
              </a:defRPr>
            </a:lvl1pPr>
            <a:lvl2pPr marL="285750" indent="-285750" algn="l" defTabSz="914400" rtl="0" eaLnBrk="1" latinLnBrk="0" hangingPunct="1">
              <a:lnSpc>
                <a:spcPct val="85000"/>
              </a:lnSpc>
              <a:spcBef>
                <a:spcPts val="0"/>
              </a:spcBef>
              <a:spcAft>
                <a:spcPts val="600"/>
              </a:spcAft>
              <a:buClr>
                <a:schemeClr val="tx1"/>
              </a:buClr>
              <a:buSzPct val="100000"/>
              <a:buFontTx/>
              <a:buBlip>
                <a:blip r:embed="rId2"/>
              </a:buBlip>
              <a:defRPr lang="en-US" sz="1800" b="1" kern="1200" dirty="0" smtClean="0">
                <a:solidFill>
                  <a:schemeClr val="tx1"/>
                </a:solidFill>
                <a:latin typeface="+mj-lt"/>
                <a:ea typeface="+mn-ea"/>
                <a:cs typeface="Levenim MT" panose="02010502060101010101" pitchFamily="2" charset="-79"/>
              </a:defRPr>
            </a:lvl2pPr>
            <a:lvl3pPr marL="342900" indent="-16827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600" b="1" kern="1200">
                <a:solidFill>
                  <a:schemeClr val="tx1"/>
                </a:solidFill>
                <a:latin typeface="+mj-lt"/>
                <a:ea typeface="+mn-ea"/>
                <a:cs typeface="Levenim MT" panose="02010502060101010101" pitchFamily="2" charset="-79"/>
              </a:defRPr>
            </a:lvl3pPr>
            <a:lvl4pPr marL="5175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tabLst/>
              <a:defRPr sz="1400" b="1" kern="1200">
                <a:solidFill>
                  <a:schemeClr val="tx1"/>
                </a:solidFill>
                <a:latin typeface="+mj-lt"/>
                <a:ea typeface="+mn-ea"/>
                <a:cs typeface="Levenim MT" panose="02010502060101010101" pitchFamily="2" charset="-79"/>
              </a:defRPr>
            </a:lvl4pPr>
            <a:lvl5pPr marL="7461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200" b="1" kern="1200">
                <a:solidFill>
                  <a:schemeClr val="tx1"/>
                </a:solidFill>
                <a:latin typeface="+mj-lt"/>
                <a:ea typeface="+mn-ea"/>
                <a:cs typeface="Levenim MT" panose="02010502060101010101"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EE3224"/>
              </a:buClr>
            </a:pPr>
            <a:r>
              <a:rPr lang="en-US" sz="2400" dirty="0">
                <a:solidFill>
                  <a:prstClr val="black"/>
                </a:solidFill>
                <a:latin typeface="Arial"/>
              </a:rPr>
              <a:t>Evaluation criteria:</a:t>
            </a:r>
          </a:p>
          <a:p>
            <a:pPr marL="457200" indent="-457200">
              <a:buClr>
                <a:srgbClr val="EE3224"/>
              </a:buClr>
              <a:buFont typeface="+mj-lt"/>
              <a:buAutoNum type="arabicPeriod"/>
            </a:pPr>
            <a:r>
              <a:rPr lang="en-US" sz="2400" b="0" dirty="0">
                <a:solidFill>
                  <a:prstClr val="black"/>
                </a:solidFill>
                <a:latin typeface="Arial"/>
              </a:rPr>
              <a:t>Privacy and consent</a:t>
            </a:r>
          </a:p>
          <a:p>
            <a:pPr marL="457200" indent="-457200">
              <a:buClr>
                <a:srgbClr val="EE3224"/>
              </a:buClr>
              <a:buFont typeface="+mj-lt"/>
              <a:buAutoNum type="arabicPeriod"/>
            </a:pPr>
            <a:r>
              <a:rPr lang="en-US" sz="2400" b="0" dirty="0">
                <a:solidFill>
                  <a:prstClr val="black"/>
                </a:solidFill>
                <a:latin typeface="Arial"/>
              </a:rPr>
              <a:t>User experience</a:t>
            </a:r>
          </a:p>
          <a:p>
            <a:pPr marL="457200" indent="-457200">
              <a:buClr>
                <a:srgbClr val="EE3224"/>
              </a:buClr>
              <a:buFont typeface="+mj-lt"/>
              <a:buAutoNum type="arabicPeriod"/>
            </a:pPr>
            <a:r>
              <a:rPr lang="en-US" sz="2400" b="0" dirty="0">
                <a:solidFill>
                  <a:prstClr val="black"/>
                </a:solidFill>
                <a:latin typeface="Arial"/>
              </a:rPr>
              <a:t>Governance</a:t>
            </a:r>
          </a:p>
          <a:p>
            <a:pPr marL="457200" indent="-457200">
              <a:buClr>
                <a:srgbClr val="EE3224"/>
              </a:buClr>
              <a:buFont typeface="+mj-lt"/>
              <a:buAutoNum type="arabicPeriod"/>
            </a:pPr>
            <a:r>
              <a:rPr lang="en-US" sz="2400" b="0" dirty="0">
                <a:solidFill>
                  <a:prstClr val="black"/>
                </a:solidFill>
                <a:latin typeface="Arial"/>
              </a:rPr>
              <a:t>Accuracy</a:t>
            </a:r>
          </a:p>
          <a:p>
            <a:pPr marL="457200" indent="-457200">
              <a:buClr>
                <a:srgbClr val="EE3224"/>
              </a:buClr>
              <a:buFont typeface="+mj-lt"/>
              <a:buAutoNum type="arabicPeriod"/>
            </a:pPr>
            <a:r>
              <a:rPr lang="en-US" sz="2400" b="0" dirty="0">
                <a:solidFill>
                  <a:prstClr val="black"/>
                </a:solidFill>
                <a:latin typeface="Arial"/>
              </a:rPr>
              <a:t>Simplicity</a:t>
            </a:r>
          </a:p>
          <a:p>
            <a:pPr marL="457200" indent="-457200">
              <a:buClr>
                <a:srgbClr val="EE3224"/>
              </a:buClr>
              <a:buFont typeface="+mj-lt"/>
              <a:buAutoNum type="arabicPeriod"/>
            </a:pPr>
            <a:r>
              <a:rPr lang="en-US" sz="2400" b="0" dirty="0">
                <a:solidFill>
                  <a:prstClr val="black"/>
                </a:solidFill>
                <a:latin typeface="Arial"/>
              </a:rPr>
              <a:t>Resilience</a:t>
            </a:r>
          </a:p>
        </p:txBody>
      </p:sp>
      <p:sp>
        <p:nvSpPr>
          <p:cNvPr id="7" name="TextBox 6">
            <a:extLst>
              <a:ext uri="{FF2B5EF4-FFF2-40B4-BE49-F238E27FC236}">
                <a16:creationId xmlns:a16="http://schemas.microsoft.com/office/drawing/2014/main" id="{F8FEE6DE-06BD-46FB-AF78-A8334ADD905B}"/>
              </a:ext>
            </a:extLst>
          </p:cNvPr>
          <p:cNvSpPr txBox="1"/>
          <p:nvPr/>
        </p:nvSpPr>
        <p:spPr>
          <a:xfrm>
            <a:off x="644041" y="4850623"/>
            <a:ext cx="10627242" cy="1046152"/>
          </a:xfrm>
          <a:prstGeom prst="rect">
            <a:avLst/>
          </a:prstGeom>
          <a:noFill/>
          <a:ln w="12700">
            <a:noFill/>
          </a:ln>
          <a:effectLst/>
        </p:spPr>
        <p:txBody>
          <a:bodyPr wrap="square" lIns="45720" rIns="45720" rtlCol="0" anchor="ctr">
            <a:noAutofit/>
          </a:bodyPr>
          <a:lstStyle/>
          <a:p>
            <a:pPr>
              <a:lnSpc>
                <a:spcPct val="85000"/>
              </a:lnSpc>
              <a:spcBef>
                <a:spcPts val="700"/>
              </a:spcBef>
            </a:pPr>
            <a:r>
              <a:rPr lang="en-US" sz="2400" b="1" dirty="0">
                <a:solidFill>
                  <a:prstClr val="black"/>
                </a:solidFill>
                <a:latin typeface="Arial"/>
              </a:rPr>
              <a:t>Our goal in </a:t>
            </a:r>
            <a:r>
              <a:rPr lang="en-US" sz="2400" b="1" dirty="0">
                <a:solidFill>
                  <a:srgbClr val="00B050"/>
                </a:solidFill>
                <a:latin typeface="Arial"/>
              </a:rPr>
              <a:t>TRACK 2</a:t>
            </a:r>
            <a:r>
              <a:rPr lang="en-US" sz="2400" b="1" dirty="0">
                <a:solidFill>
                  <a:prstClr val="black"/>
                </a:solidFill>
                <a:latin typeface="Arial"/>
              </a:rPr>
              <a:t> is to find solutions to the defined problem space, using </a:t>
            </a:r>
            <a:r>
              <a:rPr lang="en-US" sz="2400" b="1" i="1" dirty="0">
                <a:solidFill>
                  <a:srgbClr val="EE3224"/>
                </a:solidFill>
                <a:latin typeface="Arial"/>
              </a:rPr>
              <a:t>existing browser technology</a:t>
            </a:r>
            <a:r>
              <a:rPr lang="en-US" sz="2400" b="1" dirty="0">
                <a:solidFill>
                  <a:prstClr val="black"/>
                </a:solidFill>
                <a:latin typeface="Arial"/>
              </a:rPr>
              <a:t>, and </a:t>
            </a:r>
            <a:r>
              <a:rPr lang="en-US" sz="2400" b="1" i="1" dirty="0">
                <a:solidFill>
                  <a:srgbClr val="EE3224"/>
                </a:solidFill>
                <a:latin typeface="Arial"/>
              </a:rPr>
              <a:t>without disruption</a:t>
            </a:r>
            <a:r>
              <a:rPr lang="en-US" sz="2400" b="1" dirty="0">
                <a:solidFill>
                  <a:srgbClr val="EE3224"/>
                </a:solidFill>
                <a:latin typeface="Arial"/>
              </a:rPr>
              <a:t> </a:t>
            </a:r>
            <a:r>
              <a:rPr lang="en-US" sz="2400" b="1" dirty="0">
                <a:solidFill>
                  <a:prstClr val="black"/>
                </a:solidFill>
                <a:latin typeface="Arial"/>
              </a:rPr>
              <a:t>to </a:t>
            </a:r>
            <a:r>
              <a:rPr lang="en-US" sz="2400" b="1" dirty="0">
                <a:solidFill>
                  <a:srgbClr val="0070C0"/>
                </a:solidFill>
                <a:latin typeface="Arial"/>
              </a:rPr>
              <a:t>TRACK 1</a:t>
            </a:r>
            <a:r>
              <a:rPr lang="en-US" sz="2400" b="1" dirty="0">
                <a:solidFill>
                  <a:prstClr val="black"/>
                </a:solidFill>
                <a:latin typeface="Arial"/>
              </a:rPr>
              <a:t>.</a:t>
            </a:r>
          </a:p>
        </p:txBody>
      </p:sp>
      <p:sp>
        <p:nvSpPr>
          <p:cNvPr id="6" name="Right Arrow 5">
            <a:extLst>
              <a:ext uri="{FF2B5EF4-FFF2-40B4-BE49-F238E27FC236}">
                <a16:creationId xmlns:a16="http://schemas.microsoft.com/office/drawing/2014/main" id="{B93FD2F5-4FA3-B741-85F1-33EE2699A9C4}"/>
              </a:ext>
            </a:extLst>
          </p:cNvPr>
          <p:cNvSpPr/>
          <p:nvPr/>
        </p:nvSpPr>
        <p:spPr>
          <a:xfrm>
            <a:off x="3941501" y="2761450"/>
            <a:ext cx="1209040" cy="711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cxnSp>
        <p:nvCxnSpPr>
          <p:cNvPr id="9" name="Straight Connector 8">
            <a:extLst>
              <a:ext uri="{FF2B5EF4-FFF2-40B4-BE49-F238E27FC236}">
                <a16:creationId xmlns:a16="http://schemas.microsoft.com/office/drawing/2014/main" id="{67891799-CED7-452A-B0E3-08D65528F056}"/>
              </a:ext>
            </a:extLst>
          </p:cNvPr>
          <p:cNvCxnSpPr>
            <a:cxnSpLocks/>
          </p:cNvCxnSpPr>
          <p:nvPr/>
        </p:nvCxnSpPr>
        <p:spPr>
          <a:xfrm>
            <a:off x="535499" y="4633367"/>
            <a:ext cx="1091468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554738"/>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A13F4-9283-44D6-B71F-5CB0BC24E1D8}"/>
              </a:ext>
            </a:extLst>
          </p:cNvPr>
          <p:cNvSpPr>
            <a:spLocks noGrp="1"/>
          </p:cNvSpPr>
          <p:nvPr>
            <p:ph type="title"/>
          </p:nvPr>
        </p:nvSpPr>
        <p:spPr/>
        <p:txBody>
          <a:bodyPr/>
          <a:lstStyle/>
          <a:p>
            <a:r>
              <a:rPr lang="en-US" dirty="0"/>
              <a:t>Commonalities of </a:t>
            </a:r>
            <a:r>
              <a:rPr lang="en-US" dirty="0">
                <a:solidFill>
                  <a:srgbClr val="0070C0"/>
                </a:solidFill>
              </a:rPr>
              <a:t>TRACK 1 </a:t>
            </a:r>
            <a:r>
              <a:rPr lang="en-US" dirty="0"/>
              <a:t>&amp; </a:t>
            </a:r>
            <a:r>
              <a:rPr lang="en-US" dirty="0">
                <a:solidFill>
                  <a:srgbClr val="00B050"/>
                </a:solidFill>
              </a:rPr>
              <a:t>TRACK 2</a:t>
            </a:r>
          </a:p>
        </p:txBody>
      </p:sp>
      <p:sp>
        <p:nvSpPr>
          <p:cNvPr id="3" name="Slide Number Placeholder 2">
            <a:extLst>
              <a:ext uri="{FF2B5EF4-FFF2-40B4-BE49-F238E27FC236}">
                <a16:creationId xmlns:a16="http://schemas.microsoft.com/office/drawing/2014/main" id="{B3D13B84-63CC-4F30-B694-F5DAA641D7FD}"/>
              </a:ext>
            </a:extLst>
          </p:cNvPr>
          <p:cNvSpPr>
            <a:spLocks noGrp="1"/>
          </p:cNvSpPr>
          <p:nvPr>
            <p:ph type="sldNum" sz="quarter" idx="10"/>
          </p:nvPr>
        </p:nvSpPr>
        <p:spPr/>
        <p:txBody>
          <a:bodyPr/>
          <a:lstStyle/>
          <a:p>
            <a:fld id="{E0945A5B-6FD1-4E75-90E0-1022EA54FCBA}" type="slidenum">
              <a:rPr lang="en-US">
                <a:solidFill>
                  <a:prstClr val="black"/>
                </a:solidFill>
              </a:rPr>
              <a:pPr/>
              <a:t>29</a:t>
            </a:fld>
            <a:endParaRPr lang="en-US" dirty="0">
              <a:solidFill>
                <a:prstClr val="black"/>
              </a:solidFill>
            </a:endParaRPr>
          </a:p>
        </p:txBody>
      </p:sp>
      <p:sp>
        <p:nvSpPr>
          <p:cNvPr id="4" name="Content Placeholder 3">
            <a:extLst>
              <a:ext uri="{FF2B5EF4-FFF2-40B4-BE49-F238E27FC236}">
                <a16:creationId xmlns:a16="http://schemas.microsoft.com/office/drawing/2014/main" id="{3C53F5B3-3C47-474E-928D-5349FB50A802}"/>
              </a:ext>
            </a:extLst>
          </p:cNvPr>
          <p:cNvSpPr>
            <a:spLocks noGrp="1"/>
          </p:cNvSpPr>
          <p:nvPr>
            <p:ph sz="quarter" idx="11"/>
          </p:nvPr>
        </p:nvSpPr>
        <p:spPr>
          <a:xfrm>
            <a:off x="465138" y="1541464"/>
            <a:ext cx="8056336" cy="3524023"/>
          </a:xfrm>
        </p:spPr>
        <p:txBody>
          <a:bodyPr/>
          <a:lstStyle/>
          <a:p>
            <a:r>
              <a:rPr lang="en-US" dirty="0"/>
              <a:t>Both inherently depend on:</a:t>
            </a:r>
          </a:p>
          <a:p>
            <a:endParaRPr lang="en-US" dirty="0"/>
          </a:p>
          <a:p>
            <a:pPr marL="457200" indent="-457200">
              <a:buFont typeface="+mj-lt"/>
              <a:buAutoNum type="arabicPeriod"/>
            </a:pPr>
            <a:r>
              <a:rPr lang="en-US" sz="2400" b="0" dirty="0"/>
              <a:t>Standardized mechanism for audience recognition</a:t>
            </a:r>
          </a:p>
          <a:p>
            <a:pPr marL="628650" lvl="1" indent="-342900">
              <a:buFont typeface="Arial" panose="020B0604020202020204" pitchFamily="34" charset="0"/>
              <a:buChar char="•"/>
            </a:pPr>
            <a:r>
              <a:rPr lang="en-US" b="0" dirty="0"/>
              <a:t>Revocable; access tied to respecting privacy preferences</a:t>
            </a:r>
          </a:p>
          <a:p>
            <a:pPr marL="628650" lvl="1" indent="-342900">
              <a:buFont typeface="Arial" panose="020B0604020202020204" pitchFamily="34" charset="0"/>
              <a:buChar char="•"/>
            </a:pPr>
            <a:endParaRPr lang="en-US" b="0" dirty="0"/>
          </a:p>
          <a:p>
            <a:pPr marL="457200" indent="-457200">
              <a:buFont typeface="+mj-lt"/>
              <a:buAutoNum type="arabicPeriod"/>
            </a:pPr>
            <a:r>
              <a:rPr lang="en-US" sz="2400" b="0" dirty="0"/>
              <a:t>Consumer transparency and control</a:t>
            </a:r>
          </a:p>
          <a:p>
            <a:pPr marL="628650" lvl="1" indent="-342900">
              <a:buFont typeface="Arial" panose="020B0604020202020204" pitchFamily="34" charset="0"/>
              <a:buChar char="•"/>
            </a:pPr>
            <a:r>
              <a:rPr lang="en-US" b="0" dirty="0"/>
              <a:t>Privacy settings for consumers, respected and propagated</a:t>
            </a:r>
          </a:p>
          <a:p>
            <a:pPr marL="628650" lvl="1" indent="-342900">
              <a:buFont typeface="Arial" panose="020B0604020202020204" pitchFamily="34" charset="0"/>
              <a:buChar char="•"/>
            </a:pPr>
            <a:endParaRPr lang="en-US" b="0" dirty="0"/>
          </a:p>
          <a:p>
            <a:pPr marL="457200" indent="-457200">
              <a:buFont typeface="+mj-lt"/>
              <a:buAutoNum type="arabicPeriod"/>
            </a:pPr>
            <a:r>
              <a:rPr lang="en-US" sz="2400" b="0" dirty="0"/>
              <a:t>Industry accountability </a:t>
            </a:r>
            <a:r>
              <a:rPr lang="en-US" sz="2400" b="0"/>
              <a:t>and compliance</a:t>
            </a:r>
            <a:endParaRPr lang="en-US" sz="2400" b="0" dirty="0"/>
          </a:p>
          <a:p>
            <a:pPr marL="628650" lvl="1" indent="-342900">
              <a:buFont typeface="Arial" panose="020B0604020202020204" pitchFamily="34" charset="0"/>
              <a:buChar char="•"/>
            </a:pPr>
            <a:r>
              <a:rPr lang="en-US" b="0" dirty="0"/>
              <a:t>Rebuilding trust in our industry</a:t>
            </a:r>
          </a:p>
        </p:txBody>
      </p:sp>
      <p:sp>
        <p:nvSpPr>
          <p:cNvPr id="5" name="TextBox 4">
            <a:extLst>
              <a:ext uri="{FF2B5EF4-FFF2-40B4-BE49-F238E27FC236}">
                <a16:creationId xmlns:a16="http://schemas.microsoft.com/office/drawing/2014/main" id="{7E576471-BD7C-4BF0-B1F5-2EBA6F448582}"/>
              </a:ext>
            </a:extLst>
          </p:cNvPr>
          <p:cNvSpPr txBox="1"/>
          <p:nvPr/>
        </p:nvSpPr>
        <p:spPr>
          <a:xfrm>
            <a:off x="7026502" y="5229453"/>
            <a:ext cx="3151250" cy="1025875"/>
          </a:xfrm>
          <a:prstGeom prst="rect">
            <a:avLst/>
          </a:prstGeom>
          <a:noFill/>
          <a:ln w="12700">
            <a:noFill/>
          </a:ln>
          <a:effectLst/>
        </p:spPr>
        <p:txBody>
          <a:bodyPr wrap="square" lIns="45720" rIns="45720" rtlCol="0">
            <a:noAutofit/>
          </a:bodyPr>
          <a:lstStyle/>
          <a:p>
            <a:pPr>
              <a:lnSpc>
                <a:spcPct val="85000"/>
              </a:lnSpc>
              <a:spcBef>
                <a:spcPts val="700"/>
              </a:spcBef>
            </a:pPr>
            <a:r>
              <a:rPr lang="en-US" sz="2000" b="1" dirty="0">
                <a:solidFill>
                  <a:srgbClr val="EE3224"/>
                </a:solidFill>
                <a:latin typeface="Arial"/>
              </a:rPr>
              <a:t>This is most urgent; </a:t>
            </a:r>
            <a:br>
              <a:rPr lang="en-US" sz="2000" b="1" dirty="0">
                <a:solidFill>
                  <a:srgbClr val="EE3224"/>
                </a:solidFill>
                <a:latin typeface="Arial"/>
              </a:rPr>
            </a:br>
            <a:r>
              <a:rPr lang="en-US" sz="2000" b="1" dirty="0">
                <a:solidFill>
                  <a:srgbClr val="EE3224"/>
                </a:solidFill>
                <a:latin typeface="Arial"/>
              </a:rPr>
              <a:t>we now have a group working on it.</a:t>
            </a:r>
          </a:p>
        </p:txBody>
      </p:sp>
      <p:sp>
        <p:nvSpPr>
          <p:cNvPr id="7" name="Arrow: Up 6">
            <a:extLst>
              <a:ext uri="{FF2B5EF4-FFF2-40B4-BE49-F238E27FC236}">
                <a16:creationId xmlns:a16="http://schemas.microsoft.com/office/drawing/2014/main" id="{E757283C-E4EE-4093-AC59-983C195252BD}"/>
              </a:ext>
            </a:extLst>
          </p:cNvPr>
          <p:cNvSpPr/>
          <p:nvPr/>
        </p:nvSpPr>
        <p:spPr>
          <a:xfrm rot="18900000">
            <a:off x="6434944" y="4481190"/>
            <a:ext cx="500945" cy="860642"/>
          </a:xfrm>
          <a:prstGeom prst="upArrow">
            <a:avLst>
              <a:gd name="adj1" fmla="val 50000"/>
              <a:gd name="adj2" fmla="val 4919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155376799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d_Ops_Deck_Melb_2019143">
            <a:extLst>
              <a:ext uri="{FF2B5EF4-FFF2-40B4-BE49-F238E27FC236}">
                <a16:creationId xmlns:a16="http://schemas.microsoft.com/office/drawing/2014/main" id="{6E48B429-CCF6-4727-BEE8-1054F939FE8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0423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86AF-FB4E-4BAA-8B80-078DF310ED1F}"/>
              </a:ext>
            </a:extLst>
          </p:cNvPr>
          <p:cNvSpPr>
            <a:spLocks noGrp="1"/>
          </p:cNvSpPr>
          <p:nvPr>
            <p:ph type="title"/>
          </p:nvPr>
        </p:nvSpPr>
        <p:spPr/>
        <p:txBody>
          <a:bodyPr/>
          <a:lstStyle/>
          <a:p>
            <a:r>
              <a:rPr lang="en-US" dirty="0"/>
              <a:t>We Must Solve Privacy-friendly Consumer Identity</a:t>
            </a:r>
          </a:p>
        </p:txBody>
      </p:sp>
      <p:sp>
        <p:nvSpPr>
          <p:cNvPr id="3" name="Slide Number Placeholder 2">
            <a:extLst>
              <a:ext uri="{FF2B5EF4-FFF2-40B4-BE49-F238E27FC236}">
                <a16:creationId xmlns:a16="http://schemas.microsoft.com/office/drawing/2014/main" id="{80266C70-7124-4D3B-B33B-2000DC5C26CE}"/>
              </a:ext>
            </a:extLst>
          </p:cNvPr>
          <p:cNvSpPr>
            <a:spLocks noGrp="1"/>
          </p:cNvSpPr>
          <p:nvPr>
            <p:ph type="sldNum" sz="quarter" idx="10"/>
          </p:nvPr>
        </p:nvSpPr>
        <p:spPr/>
        <p:txBody>
          <a:bodyPr/>
          <a:lstStyle/>
          <a:p>
            <a:fld id="{E0945A5B-6FD1-4E75-90E0-1022EA54FCBA}" type="slidenum">
              <a:rPr lang="en-US">
                <a:solidFill>
                  <a:prstClr val="black"/>
                </a:solidFill>
              </a:rPr>
              <a:pPr/>
              <a:t>30</a:t>
            </a:fld>
            <a:endParaRPr lang="en-US" dirty="0">
              <a:solidFill>
                <a:prstClr val="black"/>
              </a:solidFill>
            </a:endParaRPr>
          </a:p>
        </p:txBody>
      </p:sp>
      <p:sp>
        <p:nvSpPr>
          <p:cNvPr id="4" name="Content Placeholder 3">
            <a:extLst>
              <a:ext uri="{FF2B5EF4-FFF2-40B4-BE49-F238E27FC236}">
                <a16:creationId xmlns:a16="http://schemas.microsoft.com/office/drawing/2014/main" id="{CF2FEBE4-2BCA-4A09-8099-EBE610563D90}"/>
              </a:ext>
            </a:extLst>
          </p:cNvPr>
          <p:cNvSpPr>
            <a:spLocks noGrp="1"/>
          </p:cNvSpPr>
          <p:nvPr>
            <p:ph sz="quarter" idx="11"/>
          </p:nvPr>
        </p:nvSpPr>
        <p:spPr/>
        <p:txBody>
          <a:bodyPr/>
          <a:lstStyle/>
          <a:p>
            <a:pPr>
              <a:lnSpc>
                <a:spcPct val="100000"/>
              </a:lnSpc>
            </a:pPr>
            <a:r>
              <a:rPr lang="en-US" sz="2400" dirty="0">
                <a:solidFill>
                  <a:schemeClr val="accent1"/>
                </a:solidFill>
              </a:rPr>
              <a:t>Without a solution, we face:</a:t>
            </a:r>
          </a:p>
          <a:p>
            <a:pPr marL="342900" indent="-342900">
              <a:lnSpc>
                <a:spcPct val="200000"/>
              </a:lnSpc>
              <a:buFont typeface="Arial" panose="020B0604020202020204" pitchFamily="34" charset="0"/>
              <a:buChar char="•"/>
            </a:pPr>
            <a:r>
              <a:rPr lang="en-US" dirty="0"/>
              <a:t>Unreliable, inconsistent privacy </a:t>
            </a:r>
            <a:r>
              <a:rPr lang="en-US" u="sng" dirty="0"/>
              <a:t>preferences</a:t>
            </a:r>
            <a:r>
              <a:rPr lang="en-US" dirty="0"/>
              <a:t> for consumers</a:t>
            </a:r>
          </a:p>
          <a:p>
            <a:pPr marL="342900" indent="-342900">
              <a:lnSpc>
                <a:spcPct val="200000"/>
              </a:lnSpc>
              <a:buFont typeface="Arial" panose="020B0604020202020204" pitchFamily="34" charset="0"/>
              <a:buChar char="•"/>
            </a:pPr>
            <a:r>
              <a:rPr lang="en-US" dirty="0"/>
              <a:t>Limited </a:t>
            </a:r>
            <a:r>
              <a:rPr lang="en-US" u="sng" dirty="0"/>
              <a:t>targeting</a:t>
            </a:r>
            <a:r>
              <a:rPr lang="en-US" dirty="0"/>
              <a:t> &amp; </a:t>
            </a:r>
            <a:r>
              <a:rPr lang="en-US" u="sng" dirty="0"/>
              <a:t>personalization </a:t>
            </a:r>
            <a:r>
              <a:rPr lang="en-US" dirty="0"/>
              <a:t>for buyers</a:t>
            </a:r>
          </a:p>
          <a:p>
            <a:pPr marL="342900" indent="-342900">
              <a:lnSpc>
                <a:spcPct val="200000"/>
              </a:lnSpc>
              <a:buFont typeface="Arial" panose="020B0604020202020204" pitchFamily="34" charset="0"/>
              <a:buChar char="•"/>
            </a:pPr>
            <a:r>
              <a:rPr lang="en-US" dirty="0"/>
              <a:t>Incomplete </a:t>
            </a:r>
            <a:r>
              <a:rPr lang="en-US" u="sng" dirty="0"/>
              <a:t>measurement</a:t>
            </a:r>
            <a:r>
              <a:rPr lang="en-US" dirty="0"/>
              <a:t> &amp; </a:t>
            </a:r>
            <a:r>
              <a:rPr lang="en-US" u="sng" dirty="0"/>
              <a:t>attribution</a:t>
            </a:r>
            <a:r>
              <a:rPr lang="en-US" dirty="0"/>
              <a:t> for buyers</a:t>
            </a:r>
          </a:p>
          <a:p>
            <a:pPr marL="342900" indent="-342900">
              <a:lnSpc>
                <a:spcPct val="200000"/>
              </a:lnSpc>
              <a:buFont typeface="Arial" panose="020B0604020202020204" pitchFamily="34" charset="0"/>
              <a:buChar char="•"/>
            </a:pPr>
            <a:r>
              <a:rPr lang="en-US" dirty="0"/>
              <a:t>Wasted </a:t>
            </a:r>
            <a:r>
              <a:rPr lang="en-US" u="sng" dirty="0"/>
              <a:t>spend</a:t>
            </a:r>
            <a:r>
              <a:rPr lang="en-US" dirty="0"/>
              <a:t> for advertisers &amp; less </a:t>
            </a:r>
            <a:r>
              <a:rPr lang="en-US" u="sng" dirty="0"/>
              <a:t>revenue</a:t>
            </a:r>
            <a:r>
              <a:rPr lang="en-US" dirty="0"/>
              <a:t> for publishers</a:t>
            </a:r>
          </a:p>
          <a:p>
            <a:pPr marL="342900" indent="-342900">
              <a:lnSpc>
                <a:spcPct val="200000"/>
              </a:lnSpc>
              <a:buFont typeface="Arial" panose="020B0604020202020204" pitchFamily="34" charset="0"/>
              <a:buChar char="•"/>
            </a:pPr>
            <a:r>
              <a:rPr lang="en-US" dirty="0"/>
              <a:t>Challenges fighting </a:t>
            </a:r>
            <a:r>
              <a:rPr lang="en-US" u="sng" dirty="0"/>
              <a:t>fraud</a:t>
            </a:r>
            <a:r>
              <a:rPr lang="en-US" dirty="0"/>
              <a:t> for all of us (more later)</a:t>
            </a:r>
          </a:p>
        </p:txBody>
      </p:sp>
    </p:spTree>
    <p:extLst>
      <p:ext uri="{BB962C8B-B14F-4D97-AF65-F5344CB8AC3E}">
        <p14:creationId xmlns:p14="http://schemas.microsoft.com/office/powerpoint/2010/main" val="3789326908"/>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4D430B-97BB-4C5C-BF6C-DF0EFBC0E424}"/>
              </a:ext>
            </a:extLst>
          </p:cNvPr>
          <p:cNvSpPr>
            <a:spLocks noGrp="1"/>
          </p:cNvSpPr>
          <p:nvPr>
            <p:ph type="sldNum" sz="quarter" idx="10"/>
          </p:nvPr>
        </p:nvSpPr>
        <p:spPr/>
        <p:txBody>
          <a:bodyPr/>
          <a:lstStyle/>
          <a:p>
            <a:fld id="{E0945A5B-6FD1-4E75-90E0-1022EA54FCBA}" type="slidenum">
              <a:rPr lang="en-US">
                <a:solidFill>
                  <a:prstClr val="black"/>
                </a:solidFill>
              </a:rPr>
              <a:pPr/>
              <a:t>31</a:t>
            </a:fld>
            <a:endParaRPr lang="en-US" dirty="0">
              <a:solidFill>
                <a:prstClr val="black"/>
              </a:solidFill>
            </a:endParaRPr>
          </a:p>
        </p:txBody>
      </p:sp>
      <p:sp>
        <p:nvSpPr>
          <p:cNvPr id="3" name="Title 2">
            <a:extLst>
              <a:ext uri="{FF2B5EF4-FFF2-40B4-BE49-F238E27FC236}">
                <a16:creationId xmlns:a16="http://schemas.microsoft.com/office/drawing/2014/main" id="{F0D477E4-9319-4340-9275-0E82A681A47B}"/>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A642EF44-CC1E-422A-B6DD-C5E824C1D676}"/>
              </a:ext>
            </a:extLst>
          </p:cNvPr>
          <p:cNvSpPr>
            <a:spLocks noGrp="1"/>
          </p:cNvSpPr>
          <p:nvPr>
            <p:ph type="body" sz="quarter" idx="11"/>
          </p:nvPr>
        </p:nvSpPr>
        <p:spPr>
          <a:xfrm>
            <a:off x="3941486" y="2288626"/>
            <a:ext cx="4351071" cy="484632"/>
          </a:xfrm>
        </p:spPr>
        <p:txBody>
          <a:bodyPr>
            <a:normAutofit fontScale="92500"/>
          </a:bodyPr>
          <a:lstStyle/>
          <a:p>
            <a:r>
              <a:rPr lang="en-US" dirty="0"/>
              <a:t>Brand Safety &amp; Ad Fraud</a:t>
            </a:r>
          </a:p>
        </p:txBody>
      </p:sp>
    </p:spTree>
    <p:extLst>
      <p:ext uri="{BB962C8B-B14F-4D97-AF65-F5344CB8AC3E}">
        <p14:creationId xmlns:p14="http://schemas.microsoft.com/office/powerpoint/2010/main" val="2542877876"/>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7BD13C-5765-3644-8EE7-9511D52C0653}"/>
              </a:ext>
            </a:extLst>
          </p:cNvPr>
          <p:cNvSpPr txBox="1"/>
          <p:nvPr/>
        </p:nvSpPr>
        <p:spPr>
          <a:xfrm>
            <a:off x="4232519" y="3952116"/>
            <a:ext cx="184683" cy="369236"/>
          </a:xfrm>
          <a:prstGeom prst="rect">
            <a:avLst/>
          </a:prstGeom>
          <a:noFill/>
        </p:spPr>
        <p:txBody>
          <a:bodyPr wrap="none" rtlCol="0">
            <a:spAutoFit/>
          </a:bodyPr>
          <a:lstStyle/>
          <a:p>
            <a:pPr defTabSz="914126">
              <a:defRPr/>
            </a:pPr>
            <a:endParaRPr lang="en-US" sz="1799" dirty="0">
              <a:solidFill>
                <a:prstClr val="black"/>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5A762C74-BBE2-4242-A8F0-98F90D3EBAAB}"/>
              </a:ext>
            </a:extLst>
          </p:cNvPr>
          <p:cNvSpPr/>
          <p:nvPr/>
        </p:nvSpPr>
        <p:spPr>
          <a:xfrm>
            <a:off x="2472288" y="2476085"/>
            <a:ext cx="4454602" cy="2711497"/>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defRPr/>
            </a:pPr>
            <a:r>
              <a:rPr lang="en-US" sz="2799" b="1" dirty="0">
                <a:solidFill>
                  <a:prstClr val="white"/>
                </a:solidFill>
                <a:latin typeface="Arial" panose="020B0604020202020204" pitchFamily="34" charset="0"/>
                <a:cs typeface="Arial" panose="020B0604020202020204" pitchFamily="34" charset="0"/>
              </a:rPr>
              <a:t>BRAND</a:t>
            </a:r>
          </a:p>
          <a:p>
            <a:pPr defTabSz="914126">
              <a:defRPr/>
            </a:pPr>
            <a:r>
              <a:rPr lang="en-US" sz="2799" b="1" dirty="0">
                <a:solidFill>
                  <a:prstClr val="white"/>
                </a:solidFill>
                <a:latin typeface="Arial" panose="020B0604020202020204" pitchFamily="34" charset="0"/>
                <a:cs typeface="Arial" panose="020B0604020202020204" pitchFamily="34" charset="0"/>
              </a:rPr>
              <a:t>SAFETY</a:t>
            </a:r>
          </a:p>
        </p:txBody>
      </p:sp>
      <p:sp>
        <p:nvSpPr>
          <p:cNvPr id="9" name="Oval 8">
            <a:extLst>
              <a:ext uri="{FF2B5EF4-FFF2-40B4-BE49-F238E27FC236}">
                <a16:creationId xmlns:a16="http://schemas.microsoft.com/office/drawing/2014/main" id="{A579CD31-4A8D-4632-92F8-52B18D07C97D}"/>
              </a:ext>
            </a:extLst>
          </p:cNvPr>
          <p:cNvSpPr/>
          <p:nvPr/>
        </p:nvSpPr>
        <p:spPr>
          <a:xfrm>
            <a:off x="5035407" y="2476085"/>
            <a:ext cx="4454602" cy="2711497"/>
          </a:xfrm>
          <a:prstGeom prst="ellipse">
            <a:avLst/>
          </a:prstGeom>
          <a:solidFill>
            <a:schemeClr val="bg2">
              <a:lumMod val="65000"/>
              <a:alpha val="6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126">
              <a:defRPr/>
            </a:pPr>
            <a:r>
              <a:rPr lang="en-US" sz="2799" b="1" dirty="0">
                <a:solidFill>
                  <a:prstClr val="black"/>
                </a:solidFill>
                <a:latin typeface="Arial" panose="020B0604020202020204" pitchFamily="34" charset="0"/>
                <a:cs typeface="Arial" panose="020B0604020202020204" pitchFamily="34" charset="0"/>
              </a:rPr>
              <a:t>AD</a:t>
            </a:r>
          </a:p>
          <a:p>
            <a:pPr algn="r" defTabSz="914126">
              <a:defRPr/>
            </a:pPr>
            <a:r>
              <a:rPr lang="en-US" sz="2799" b="1" dirty="0">
                <a:solidFill>
                  <a:prstClr val="black"/>
                </a:solidFill>
                <a:latin typeface="Arial" panose="020B0604020202020204" pitchFamily="34" charset="0"/>
                <a:cs typeface="Arial" panose="020B0604020202020204" pitchFamily="34" charset="0"/>
              </a:rPr>
              <a:t>FRAUD</a:t>
            </a:r>
          </a:p>
        </p:txBody>
      </p:sp>
      <p:sp>
        <p:nvSpPr>
          <p:cNvPr id="11" name="Speech Bubble: Oval 10">
            <a:extLst>
              <a:ext uri="{FF2B5EF4-FFF2-40B4-BE49-F238E27FC236}">
                <a16:creationId xmlns:a16="http://schemas.microsoft.com/office/drawing/2014/main" id="{4A2AC2B5-43C9-4F5A-BF89-F2163007BDBE}"/>
              </a:ext>
            </a:extLst>
          </p:cNvPr>
          <p:cNvSpPr/>
          <p:nvPr/>
        </p:nvSpPr>
        <p:spPr>
          <a:xfrm flipH="1">
            <a:off x="1519390" y="1867083"/>
            <a:ext cx="1905796" cy="736867"/>
          </a:xfrm>
          <a:prstGeom prst="wedgeEllipseCallout">
            <a:avLst>
              <a:gd name="adj1" fmla="val -57012"/>
              <a:gd name="adj2" fmla="val 56192"/>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600" b="1" dirty="0">
                <a:solidFill>
                  <a:prstClr val="black"/>
                </a:solidFill>
                <a:latin typeface="Arial" panose="020B0604020202020204" pitchFamily="34" charset="0"/>
                <a:cs typeface="Arial" panose="020B0604020202020204" pitchFamily="34" charset="0"/>
              </a:rPr>
              <a:t>CONTEXT</a:t>
            </a:r>
          </a:p>
        </p:txBody>
      </p:sp>
      <p:sp>
        <p:nvSpPr>
          <p:cNvPr id="14" name="Speech Bubble: Oval 13">
            <a:extLst>
              <a:ext uri="{FF2B5EF4-FFF2-40B4-BE49-F238E27FC236}">
                <a16:creationId xmlns:a16="http://schemas.microsoft.com/office/drawing/2014/main" id="{E84960F1-3FB9-46CF-9B50-7AD96E2CF54E}"/>
              </a:ext>
            </a:extLst>
          </p:cNvPr>
          <p:cNvSpPr/>
          <p:nvPr/>
        </p:nvSpPr>
        <p:spPr>
          <a:xfrm flipH="1">
            <a:off x="330892" y="2736869"/>
            <a:ext cx="1905796" cy="736867"/>
          </a:xfrm>
          <a:prstGeom prst="wedgeEllipseCallout">
            <a:avLst>
              <a:gd name="adj1" fmla="val -60419"/>
              <a:gd name="adj2" fmla="val 72782"/>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600" b="1" dirty="0">
                <a:solidFill>
                  <a:prstClr val="black"/>
                </a:solidFill>
                <a:latin typeface="Arial" panose="020B0604020202020204" pitchFamily="34" charset="0"/>
                <a:cs typeface="Arial" panose="020B0604020202020204" pitchFamily="34" charset="0"/>
              </a:rPr>
              <a:t>PIRACY</a:t>
            </a:r>
          </a:p>
        </p:txBody>
      </p:sp>
      <p:sp>
        <p:nvSpPr>
          <p:cNvPr id="19" name="Speech Bubble: Oval 18">
            <a:extLst>
              <a:ext uri="{FF2B5EF4-FFF2-40B4-BE49-F238E27FC236}">
                <a16:creationId xmlns:a16="http://schemas.microsoft.com/office/drawing/2014/main" id="{8D20309A-4236-4475-90C2-1CF3BA3C4B24}"/>
              </a:ext>
            </a:extLst>
          </p:cNvPr>
          <p:cNvSpPr/>
          <p:nvPr/>
        </p:nvSpPr>
        <p:spPr>
          <a:xfrm flipH="1">
            <a:off x="330892" y="4104989"/>
            <a:ext cx="1905796" cy="736867"/>
          </a:xfrm>
          <a:prstGeom prst="wedgeEllipseCallout">
            <a:avLst>
              <a:gd name="adj1" fmla="val -60419"/>
              <a:gd name="adj2" fmla="val -73236"/>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600" b="1" dirty="0">
                <a:solidFill>
                  <a:prstClr val="black"/>
                </a:solidFill>
                <a:latin typeface="Arial" panose="020B0604020202020204" pitchFamily="34" charset="0"/>
                <a:cs typeface="Arial" panose="020B0604020202020204" pitchFamily="34" charset="0"/>
              </a:rPr>
              <a:t>MALWARE</a:t>
            </a:r>
          </a:p>
        </p:txBody>
      </p:sp>
      <p:sp>
        <p:nvSpPr>
          <p:cNvPr id="20" name="Speech Bubble: Oval 19">
            <a:extLst>
              <a:ext uri="{FF2B5EF4-FFF2-40B4-BE49-F238E27FC236}">
                <a16:creationId xmlns:a16="http://schemas.microsoft.com/office/drawing/2014/main" id="{F44B183E-3FB2-48B9-B299-2652D38D3533}"/>
              </a:ext>
            </a:extLst>
          </p:cNvPr>
          <p:cNvSpPr/>
          <p:nvPr/>
        </p:nvSpPr>
        <p:spPr>
          <a:xfrm flipH="1">
            <a:off x="1519390" y="4989532"/>
            <a:ext cx="1905796" cy="736867"/>
          </a:xfrm>
          <a:prstGeom prst="wedgeEllipseCallout">
            <a:avLst>
              <a:gd name="adj1" fmla="val -58231"/>
              <a:gd name="adj2" fmla="val -4579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600" b="1" dirty="0">
                <a:solidFill>
                  <a:prstClr val="black"/>
                </a:solidFill>
                <a:latin typeface="Arial" panose="020B0604020202020204" pitchFamily="34" charset="0"/>
                <a:cs typeface="Arial" panose="020B0604020202020204" pitchFamily="34" charset="0"/>
              </a:rPr>
              <a:t>PRIVACY</a:t>
            </a:r>
          </a:p>
        </p:txBody>
      </p:sp>
      <p:sp>
        <p:nvSpPr>
          <p:cNvPr id="24" name="Speech Bubble: Oval 23">
            <a:extLst>
              <a:ext uri="{FF2B5EF4-FFF2-40B4-BE49-F238E27FC236}">
                <a16:creationId xmlns:a16="http://schemas.microsoft.com/office/drawing/2014/main" id="{B94E4CE7-A5BB-4C8B-B26A-5001CB6FA7BD}"/>
              </a:ext>
            </a:extLst>
          </p:cNvPr>
          <p:cNvSpPr/>
          <p:nvPr/>
        </p:nvSpPr>
        <p:spPr>
          <a:xfrm>
            <a:off x="9428896" y="2235516"/>
            <a:ext cx="1905796" cy="736867"/>
          </a:xfrm>
          <a:prstGeom prst="wedgeEllipseCallout">
            <a:avLst>
              <a:gd name="adj1" fmla="val -60419"/>
              <a:gd name="adj2" fmla="val 72782"/>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600" b="1" dirty="0">
                <a:solidFill>
                  <a:prstClr val="black"/>
                </a:solidFill>
                <a:latin typeface="Arial" panose="020B0604020202020204" pitchFamily="34" charset="0"/>
                <a:cs typeface="Arial" panose="020B0604020202020204" pitchFamily="34" charset="0"/>
              </a:rPr>
              <a:t>BID DATA SPOOFING</a:t>
            </a:r>
          </a:p>
        </p:txBody>
      </p:sp>
      <p:sp>
        <p:nvSpPr>
          <p:cNvPr id="25" name="Speech Bubble: Oval 24">
            <a:extLst>
              <a:ext uri="{FF2B5EF4-FFF2-40B4-BE49-F238E27FC236}">
                <a16:creationId xmlns:a16="http://schemas.microsoft.com/office/drawing/2014/main" id="{550B7B8B-E1F9-41F7-8121-629F3C16BCB1}"/>
              </a:ext>
            </a:extLst>
          </p:cNvPr>
          <p:cNvSpPr/>
          <p:nvPr/>
        </p:nvSpPr>
        <p:spPr>
          <a:xfrm>
            <a:off x="9924091" y="3471896"/>
            <a:ext cx="1905796" cy="736867"/>
          </a:xfrm>
          <a:prstGeom prst="wedgeEllipseCallout">
            <a:avLst>
              <a:gd name="adj1" fmla="val -71035"/>
              <a:gd name="adj2" fmla="val 4048"/>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600" b="1" dirty="0">
                <a:solidFill>
                  <a:prstClr val="black"/>
                </a:solidFill>
                <a:latin typeface="Arial" panose="020B0604020202020204" pitchFamily="34" charset="0"/>
                <a:cs typeface="Arial" panose="020B0604020202020204" pitchFamily="34" charset="0"/>
              </a:rPr>
              <a:t>ON-PAGE TRICKERY</a:t>
            </a:r>
          </a:p>
        </p:txBody>
      </p:sp>
      <p:grpSp>
        <p:nvGrpSpPr>
          <p:cNvPr id="30" name="Group 29">
            <a:extLst>
              <a:ext uri="{FF2B5EF4-FFF2-40B4-BE49-F238E27FC236}">
                <a16:creationId xmlns:a16="http://schemas.microsoft.com/office/drawing/2014/main" id="{182D0CD7-9C54-427E-977E-3D6EB9F555E0}"/>
              </a:ext>
            </a:extLst>
          </p:cNvPr>
          <p:cNvGrpSpPr/>
          <p:nvPr/>
        </p:nvGrpSpPr>
        <p:grpSpPr>
          <a:xfrm>
            <a:off x="7692789" y="1681779"/>
            <a:ext cx="1905796" cy="736867"/>
            <a:chOff x="8552269" y="1235138"/>
            <a:chExt cx="1906292" cy="737059"/>
          </a:xfrm>
        </p:grpSpPr>
        <p:sp>
          <p:nvSpPr>
            <p:cNvPr id="23" name="Speech Bubble: Oval 22">
              <a:extLst>
                <a:ext uri="{FF2B5EF4-FFF2-40B4-BE49-F238E27FC236}">
                  <a16:creationId xmlns:a16="http://schemas.microsoft.com/office/drawing/2014/main" id="{7EDB8668-0CE3-41C7-B4F5-40B802BAAF4B}"/>
                </a:ext>
              </a:extLst>
            </p:cNvPr>
            <p:cNvSpPr/>
            <p:nvPr/>
          </p:nvSpPr>
          <p:spPr>
            <a:xfrm>
              <a:off x="8552269" y="1235138"/>
              <a:ext cx="1906292" cy="737059"/>
            </a:xfrm>
            <a:prstGeom prst="wedgeEllipseCallout">
              <a:avLst>
                <a:gd name="adj1" fmla="val -57012"/>
                <a:gd name="adj2" fmla="val 56192"/>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600" b="1" dirty="0">
                <a:solidFill>
                  <a:prstClr val="black"/>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053BE20-1466-47FE-AE49-CEDE43B77148}"/>
                </a:ext>
              </a:extLst>
            </p:cNvPr>
            <p:cNvSpPr txBox="1"/>
            <p:nvPr/>
          </p:nvSpPr>
          <p:spPr>
            <a:xfrm>
              <a:off x="8707947" y="1333361"/>
              <a:ext cx="1580881" cy="584775"/>
            </a:xfrm>
            <a:prstGeom prst="rect">
              <a:avLst/>
            </a:prstGeom>
            <a:noFill/>
            <a:ln>
              <a:noFill/>
            </a:ln>
          </p:spPr>
          <p:txBody>
            <a:bodyPr wrap="none" rtlCol="0">
              <a:spAutoFit/>
            </a:bodyPr>
            <a:lstStyle/>
            <a:p>
              <a:pPr algn="ctr"/>
              <a:r>
                <a:rPr lang="en-US" sz="1600" b="1" dirty="0">
                  <a:solidFill>
                    <a:prstClr val="black"/>
                  </a:solidFill>
                  <a:latin typeface="Arial" panose="020B0604020202020204" pitchFamily="34" charset="0"/>
                  <a:cs typeface="Arial" panose="020B0604020202020204" pitchFamily="34" charset="0"/>
                </a:rPr>
                <a:t>FRAUDULENT</a:t>
              </a:r>
              <a:br>
                <a:rPr lang="en-US" sz="1600" b="1" dirty="0">
                  <a:solidFill>
                    <a:prstClr val="black"/>
                  </a:solidFill>
                  <a:latin typeface="Arial" panose="020B0604020202020204" pitchFamily="34" charset="0"/>
                  <a:cs typeface="Arial" panose="020B0604020202020204" pitchFamily="34" charset="0"/>
                </a:rPr>
              </a:br>
              <a:r>
                <a:rPr lang="en-US" sz="1600" b="1" dirty="0">
                  <a:solidFill>
                    <a:prstClr val="black"/>
                  </a:solidFill>
                  <a:latin typeface="Arial" panose="020B0604020202020204" pitchFamily="34" charset="0"/>
                  <a:cs typeface="Arial" panose="020B0604020202020204" pitchFamily="34" charset="0"/>
                </a:rPr>
                <a:t>TRAFFIC</a:t>
              </a:r>
            </a:p>
          </p:txBody>
        </p:sp>
      </p:grpSp>
      <p:grpSp>
        <p:nvGrpSpPr>
          <p:cNvPr id="29" name="Group 28">
            <a:extLst>
              <a:ext uri="{FF2B5EF4-FFF2-40B4-BE49-F238E27FC236}">
                <a16:creationId xmlns:a16="http://schemas.microsoft.com/office/drawing/2014/main" id="{A2EC6ECE-0100-4A33-8ABF-66391C7CF1A4}"/>
              </a:ext>
            </a:extLst>
          </p:cNvPr>
          <p:cNvGrpSpPr/>
          <p:nvPr/>
        </p:nvGrpSpPr>
        <p:grpSpPr>
          <a:xfrm>
            <a:off x="7692789" y="5165103"/>
            <a:ext cx="1905796" cy="736867"/>
            <a:chOff x="8725122" y="4358401"/>
            <a:chExt cx="1906292" cy="737059"/>
          </a:xfrm>
        </p:grpSpPr>
        <p:sp>
          <p:nvSpPr>
            <p:cNvPr id="26" name="Speech Bubble: Oval 25">
              <a:extLst>
                <a:ext uri="{FF2B5EF4-FFF2-40B4-BE49-F238E27FC236}">
                  <a16:creationId xmlns:a16="http://schemas.microsoft.com/office/drawing/2014/main" id="{6BFC40C7-648D-471C-B32B-6BBC4F694DC2}"/>
                </a:ext>
              </a:extLst>
            </p:cNvPr>
            <p:cNvSpPr/>
            <p:nvPr/>
          </p:nvSpPr>
          <p:spPr>
            <a:xfrm>
              <a:off x="8725122" y="4358401"/>
              <a:ext cx="1906292" cy="737059"/>
            </a:xfrm>
            <a:prstGeom prst="wedgeEllipseCallout">
              <a:avLst>
                <a:gd name="adj1" fmla="val -58231"/>
                <a:gd name="adj2" fmla="val -45790"/>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600" b="1" dirty="0">
                <a:solidFill>
                  <a:prstClr val="black"/>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3E1311A-31B6-45FF-8457-F852A23751D6}"/>
                </a:ext>
              </a:extLst>
            </p:cNvPr>
            <p:cNvSpPr txBox="1"/>
            <p:nvPr/>
          </p:nvSpPr>
          <p:spPr>
            <a:xfrm>
              <a:off x="8947370" y="4464525"/>
              <a:ext cx="1471878" cy="584775"/>
            </a:xfrm>
            <a:prstGeom prst="rect">
              <a:avLst/>
            </a:prstGeom>
            <a:noFill/>
            <a:ln>
              <a:noFill/>
            </a:ln>
          </p:spPr>
          <p:txBody>
            <a:bodyPr wrap="none" rtlCol="0">
              <a:spAutoFit/>
            </a:bodyPr>
            <a:lstStyle/>
            <a:p>
              <a:pPr algn="ctr"/>
              <a:r>
                <a:rPr lang="en-US" sz="1600" b="1" dirty="0">
                  <a:solidFill>
                    <a:prstClr val="black"/>
                  </a:solidFill>
                  <a:latin typeface="Arial" panose="020B0604020202020204" pitchFamily="34" charset="0"/>
                  <a:cs typeface="Arial" panose="020B0604020202020204" pitchFamily="34" charset="0"/>
                </a:rPr>
                <a:t>IMPRESSION</a:t>
              </a:r>
            </a:p>
            <a:p>
              <a:pPr algn="ctr"/>
              <a:r>
                <a:rPr lang="en-US" sz="1600" b="1" dirty="0">
                  <a:solidFill>
                    <a:prstClr val="black"/>
                  </a:solidFill>
                  <a:latin typeface="Arial" panose="020B0604020202020204" pitchFamily="34" charset="0"/>
                  <a:cs typeface="Arial" panose="020B0604020202020204" pitchFamily="34" charset="0"/>
                </a:rPr>
                <a:t>THEFT</a:t>
              </a:r>
            </a:p>
          </p:txBody>
        </p:sp>
      </p:grpSp>
      <p:grpSp>
        <p:nvGrpSpPr>
          <p:cNvPr id="31" name="Group 30">
            <a:extLst>
              <a:ext uri="{FF2B5EF4-FFF2-40B4-BE49-F238E27FC236}">
                <a16:creationId xmlns:a16="http://schemas.microsoft.com/office/drawing/2014/main" id="{CA4963A5-44DA-4D96-B9B0-403407872C0B}"/>
              </a:ext>
            </a:extLst>
          </p:cNvPr>
          <p:cNvGrpSpPr/>
          <p:nvPr/>
        </p:nvGrpSpPr>
        <p:grpSpPr>
          <a:xfrm>
            <a:off x="9428896" y="4563417"/>
            <a:ext cx="1905796" cy="736867"/>
            <a:chOff x="10400654" y="4506116"/>
            <a:chExt cx="1906292" cy="737059"/>
          </a:xfrm>
        </p:grpSpPr>
        <p:sp>
          <p:nvSpPr>
            <p:cNvPr id="27" name="Speech Bubble: Oval 26">
              <a:extLst>
                <a:ext uri="{FF2B5EF4-FFF2-40B4-BE49-F238E27FC236}">
                  <a16:creationId xmlns:a16="http://schemas.microsoft.com/office/drawing/2014/main" id="{851B14AD-99AD-4D74-9AB8-981AC716E795}"/>
                </a:ext>
              </a:extLst>
            </p:cNvPr>
            <p:cNvSpPr/>
            <p:nvPr/>
          </p:nvSpPr>
          <p:spPr>
            <a:xfrm>
              <a:off x="10400654" y="4506116"/>
              <a:ext cx="1906292" cy="737059"/>
            </a:xfrm>
            <a:prstGeom prst="wedgeEllipseCallout">
              <a:avLst>
                <a:gd name="adj1" fmla="val -61376"/>
                <a:gd name="adj2" fmla="val -53925"/>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600" b="1" dirty="0">
                <a:solidFill>
                  <a:prstClr val="black"/>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CDC1DE4-9453-4ABC-973F-5F4A9A76BDAE}"/>
                </a:ext>
              </a:extLst>
            </p:cNvPr>
            <p:cNvSpPr txBox="1"/>
            <p:nvPr/>
          </p:nvSpPr>
          <p:spPr>
            <a:xfrm>
              <a:off x="10440730" y="4558175"/>
              <a:ext cx="1826141" cy="584775"/>
            </a:xfrm>
            <a:prstGeom prst="rect">
              <a:avLst/>
            </a:prstGeom>
            <a:noFill/>
            <a:ln>
              <a:noFill/>
            </a:ln>
          </p:spPr>
          <p:txBody>
            <a:bodyPr wrap="none" rtlCol="0">
              <a:spAutoFit/>
            </a:bodyPr>
            <a:lstStyle/>
            <a:p>
              <a:pPr algn="ctr"/>
              <a:r>
                <a:rPr lang="en-US" sz="1600" b="1" dirty="0">
                  <a:solidFill>
                    <a:prstClr val="black"/>
                  </a:solidFill>
                  <a:latin typeface="Arial" panose="020B0604020202020204" pitchFamily="34" charset="0"/>
                  <a:cs typeface="Arial" panose="020B0604020202020204" pitchFamily="34" charset="0"/>
                </a:rPr>
                <a:t>TRAFFIC</a:t>
              </a:r>
            </a:p>
            <a:p>
              <a:pPr algn="ctr"/>
              <a:r>
                <a:rPr lang="en-US" sz="1600" b="1" dirty="0">
                  <a:solidFill>
                    <a:prstClr val="black"/>
                  </a:solidFill>
                  <a:latin typeface="Arial" panose="020B0604020202020204" pitchFamily="34" charset="0"/>
                  <a:cs typeface="Arial" panose="020B0604020202020204" pitchFamily="34" charset="0"/>
                </a:rPr>
                <a:t>INTERMINGLING</a:t>
              </a:r>
            </a:p>
          </p:txBody>
        </p:sp>
      </p:grpSp>
      <p:sp>
        <p:nvSpPr>
          <p:cNvPr id="4" name="Title 3">
            <a:extLst>
              <a:ext uri="{FF2B5EF4-FFF2-40B4-BE49-F238E27FC236}">
                <a16:creationId xmlns:a16="http://schemas.microsoft.com/office/drawing/2014/main" id="{65DC9A3C-17C2-42A8-BD2A-E93489E204B2}"/>
              </a:ext>
            </a:extLst>
          </p:cNvPr>
          <p:cNvSpPr>
            <a:spLocks noGrp="1"/>
          </p:cNvSpPr>
          <p:nvPr>
            <p:ph type="title"/>
          </p:nvPr>
        </p:nvSpPr>
        <p:spPr/>
        <p:txBody>
          <a:bodyPr/>
          <a:lstStyle/>
          <a:p>
            <a:r>
              <a:rPr lang="en-US" dirty="0"/>
              <a:t>Background: Brand Safety vs. Ad Fraud</a:t>
            </a:r>
          </a:p>
        </p:txBody>
      </p:sp>
      <p:sp>
        <p:nvSpPr>
          <p:cNvPr id="32" name="Slide Number Placeholder 2">
            <a:extLst>
              <a:ext uri="{FF2B5EF4-FFF2-40B4-BE49-F238E27FC236}">
                <a16:creationId xmlns:a16="http://schemas.microsoft.com/office/drawing/2014/main" id="{EA7B8C03-F7D6-4CC3-B5D8-633C46A2850F}"/>
              </a:ext>
            </a:extLst>
          </p:cNvPr>
          <p:cNvSpPr>
            <a:spLocks noGrp="1"/>
          </p:cNvSpPr>
          <p:nvPr>
            <p:ph type="sldNum" sz="quarter" idx="10"/>
          </p:nvPr>
        </p:nvSpPr>
        <p:spPr>
          <a:xfrm>
            <a:off x="465138" y="6444096"/>
            <a:ext cx="393192" cy="320040"/>
          </a:xfrm>
        </p:spPr>
        <p:txBody>
          <a:bodyPr/>
          <a:lstStyle/>
          <a:p>
            <a:fld id="{E0945A5B-6FD1-4E75-90E0-1022EA54FCBA}" type="slidenum">
              <a:rPr lang="en-US">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765937083"/>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50" name="Rounded Rectangle 1">
            <a:extLst>
              <a:ext uri="{FF2B5EF4-FFF2-40B4-BE49-F238E27FC236}">
                <a16:creationId xmlns:a16="http://schemas.microsoft.com/office/drawing/2014/main" id="{483779AF-C002-034E-9A6A-F39723C17D88}"/>
              </a:ext>
            </a:extLst>
          </p:cNvPr>
          <p:cNvSpPr/>
          <p:nvPr/>
        </p:nvSpPr>
        <p:spPr>
          <a:xfrm>
            <a:off x="3054984" y="1261806"/>
            <a:ext cx="1804416" cy="48051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i="1" dirty="0">
                <a:solidFill>
                  <a:sysClr val="windowText" lastClr="000000"/>
                </a:solidFill>
                <a:latin typeface="Arial"/>
              </a:rPr>
              <a:t>SSPs</a:t>
            </a:r>
          </a:p>
        </p:txBody>
      </p:sp>
      <p:sp>
        <p:nvSpPr>
          <p:cNvPr id="49" name="Rounded Rectangle 1">
            <a:extLst>
              <a:ext uri="{FF2B5EF4-FFF2-40B4-BE49-F238E27FC236}">
                <a16:creationId xmlns:a16="http://schemas.microsoft.com/office/drawing/2014/main" id="{1C4964D7-B021-7C46-BB96-7FBDD14B0CE0}"/>
              </a:ext>
            </a:extLst>
          </p:cNvPr>
          <p:cNvSpPr/>
          <p:nvPr/>
        </p:nvSpPr>
        <p:spPr>
          <a:xfrm>
            <a:off x="6960521" y="1261806"/>
            <a:ext cx="1892116" cy="48051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i="1" dirty="0">
                <a:solidFill>
                  <a:sysClr val="windowText" lastClr="000000"/>
                </a:solidFill>
                <a:latin typeface="Arial"/>
              </a:rPr>
              <a:t>DSPs</a:t>
            </a:r>
          </a:p>
        </p:txBody>
      </p:sp>
      <p:sp>
        <p:nvSpPr>
          <p:cNvPr id="13" name="Rectangle 12">
            <a:extLst>
              <a:ext uri="{FF2B5EF4-FFF2-40B4-BE49-F238E27FC236}">
                <a16:creationId xmlns:a16="http://schemas.microsoft.com/office/drawing/2014/main" id="{304899B5-C5B6-8E40-9595-97573650B7A4}"/>
              </a:ext>
            </a:extLst>
          </p:cNvPr>
          <p:cNvSpPr/>
          <p:nvPr/>
        </p:nvSpPr>
        <p:spPr>
          <a:xfrm>
            <a:off x="4859400" y="1263656"/>
            <a:ext cx="2101120" cy="480323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i="1" dirty="0">
                <a:solidFill>
                  <a:prstClr val="black"/>
                </a:solidFill>
                <a:latin typeface="Arial"/>
              </a:rPr>
              <a:t>OTHER AD TECH</a:t>
            </a:r>
            <a:endParaRPr lang="en-US" sz="1400" b="1" i="1" dirty="0">
              <a:solidFill>
                <a:prstClr val="black"/>
              </a:solidFill>
              <a:latin typeface="Arial"/>
            </a:endParaRPr>
          </a:p>
        </p:txBody>
      </p:sp>
      <p:sp>
        <p:nvSpPr>
          <p:cNvPr id="149" name="Shape 149"/>
          <p:cNvSpPr txBox="1">
            <a:spLocks noGrp="1"/>
          </p:cNvSpPr>
          <p:nvPr>
            <p:ph type="title"/>
          </p:nvPr>
        </p:nvSpPr>
        <p:spPr>
          <a:xfrm>
            <a:off x="465138" y="401931"/>
            <a:ext cx="10985139" cy="738608"/>
          </a:xfrm>
          <a:prstGeom prst="rect">
            <a:avLst/>
          </a:prstGeom>
          <a:noFill/>
          <a:ln>
            <a:noFill/>
          </a:ln>
        </p:spPr>
        <p:txBody>
          <a:bodyPr vert="horz" wrap="square" lIns="91410" tIns="45688" rIns="91410" bIns="45688" rtlCol="0" anchor="b" anchorCtr="0">
            <a:noAutofit/>
          </a:bodyPr>
          <a:lstStyle/>
          <a:p>
            <a:pPr indent="-50787">
              <a:spcAft>
                <a:spcPts val="0"/>
              </a:spcAft>
              <a:buClr>
                <a:schemeClr val="lt1"/>
              </a:buClr>
              <a:buSzPct val="25000"/>
            </a:pPr>
            <a:r>
              <a:rPr lang="en-US" dirty="0"/>
              <a:t>Transparent &amp; Secure Programmatic Transactions</a:t>
            </a:r>
            <a:endParaRPr lang="en-US" sz="3199" dirty="0">
              <a:solidFill>
                <a:schemeClr val="lt1"/>
              </a:solidFill>
              <a:latin typeface="Arial"/>
              <a:ea typeface="Arial"/>
              <a:cs typeface="Arial"/>
              <a:sym typeface="Arial"/>
            </a:endParaRPr>
          </a:p>
        </p:txBody>
      </p:sp>
      <p:sp>
        <p:nvSpPr>
          <p:cNvPr id="2" name="Rounded Rectangle 1"/>
          <p:cNvSpPr/>
          <p:nvPr/>
        </p:nvSpPr>
        <p:spPr>
          <a:xfrm>
            <a:off x="465140" y="1259944"/>
            <a:ext cx="2157839" cy="48070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i="1" dirty="0">
                <a:solidFill>
                  <a:sysClr val="windowText" lastClr="000000"/>
                </a:solidFill>
                <a:latin typeface="Arial"/>
              </a:rPr>
              <a:t>PUBLISHERS</a:t>
            </a:r>
          </a:p>
        </p:txBody>
      </p:sp>
      <p:sp>
        <p:nvSpPr>
          <p:cNvPr id="5" name="Rounded Rectangle 4"/>
          <p:cNvSpPr/>
          <p:nvPr/>
        </p:nvSpPr>
        <p:spPr>
          <a:xfrm>
            <a:off x="9294684" y="1259944"/>
            <a:ext cx="2383955" cy="48070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0000"/>
              </a:lnSpc>
            </a:pPr>
            <a:r>
              <a:rPr lang="en-US" sz="2000" b="1" i="1" dirty="0">
                <a:solidFill>
                  <a:sysClr val="windowText" lastClr="000000"/>
                </a:solidFill>
                <a:latin typeface="Arial"/>
              </a:rPr>
              <a:t>ADVERTISERS</a:t>
            </a:r>
            <a:br>
              <a:rPr lang="en-US" sz="2000" b="1" i="1" dirty="0">
                <a:solidFill>
                  <a:sysClr val="windowText" lastClr="000000"/>
                </a:solidFill>
                <a:latin typeface="Arial"/>
              </a:rPr>
            </a:br>
            <a:r>
              <a:rPr lang="en-US" sz="2000" b="1" i="1" dirty="0">
                <a:solidFill>
                  <a:sysClr val="windowText" lastClr="000000"/>
                </a:solidFill>
                <a:latin typeface="Arial"/>
              </a:rPr>
              <a:t>&amp; AGENCIES</a:t>
            </a:r>
          </a:p>
        </p:txBody>
      </p:sp>
      <p:sp>
        <p:nvSpPr>
          <p:cNvPr id="4" name="Left-Right Arrow 3"/>
          <p:cNvSpPr/>
          <p:nvPr/>
        </p:nvSpPr>
        <p:spPr>
          <a:xfrm>
            <a:off x="2622979" y="1488134"/>
            <a:ext cx="6671705" cy="829026"/>
          </a:xfrm>
          <a:prstGeom prst="leftRightArrow">
            <a:avLst>
              <a:gd name="adj1" fmla="val 62255"/>
              <a:gd name="adj2" fmla="val 360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b="1" dirty="0" err="1">
                <a:solidFill>
                  <a:prstClr val="white"/>
                </a:solidFill>
                <a:latin typeface="Arial"/>
              </a:rPr>
              <a:t>OpenRTB</a:t>
            </a:r>
            <a:r>
              <a:rPr lang="en-US" sz="2000" b="1" dirty="0">
                <a:solidFill>
                  <a:prstClr val="white"/>
                </a:solidFill>
                <a:latin typeface="Arial"/>
              </a:rPr>
              <a:t> Transaction</a:t>
            </a:r>
          </a:p>
          <a:p>
            <a:pPr algn="ctr">
              <a:lnSpc>
                <a:spcPct val="90000"/>
              </a:lnSpc>
            </a:pPr>
            <a:r>
              <a:rPr lang="en-US" sz="1600" dirty="0">
                <a:solidFill>
                  <a:prstClr val="white"/>
                </a:solidFill>
                <a:latin typeface="Arial"/>
              </a:rPr>
              <a:t>(real-time buying/selling)</a:t>
            </a:r>
            <a:endParaRPr lang="en-US" sz="1400" dirty="0">
              <a:solidFill>
                <a:prstClr val="white"/>
              </a:solidFill>
              <a:latin typeface="Arial"/>
            </a:endParaRPr>
          </a:p>
        </p:txBody>
      </p:sp>
      <p:sp>
        <p:nvSpPr>
          <p:cNvPr id="7" name="Horizontal Scroll 6"/>
          <p:cNvSpPr/>
          <p:nvPr/>
        </p:nvSpPr>
        <p:spPr>
          <a:xfrm>
            <a:off x="669116" y="3640693"/>
            <a:ext cx="1696553" cy="69919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b="1" dirty="0" err="1">
                <a:solidFill>
                  <a:prstClr val="white"/>
                </a:solidFill>
                <a:latin typeface="Arial"/>
              </a:rPr>
              <a:t>ads.cert</a:t>
            </a:r>
            <a:endParaRPr lang="en-US" b="1" dirty="0">
              <a:solidFill>
                <a:prstClr val="white"/>
              </a:solidFill>
              <a:latin typeface="Arial"/>
            </a:endParaRPr>
          </a:p>
          <a:p>
            <a:pPr algn="ctr">
              <a:lnSpc>
                <a:spcPct val="90000"/>
              </a:lnSpc>
            </a:pPr>
            <a:r>
              <a:rPr lang="en-US" sz="1600" dirty="0">
                <a:solidFill>
                  <a:prstClr val="white"/>
                </a:solidFill>
                <a:latin typeface="Arial"/>
              </a:rPr>
              <a:t>(signed bids)</a:t>
            </a:r>
          </a:p>
        </p:txBody>
      </p:sp>
      <p:sp>
        <p:nvSpPr>
          <p:cNvPr id="12" name="Horizontal Scroll 11"/>
          <p:cNvSpPr/>
          <p:nvPr/>
        </p:nvSpPr>
        <p:spPr>
          <a:xfrm>
            <a:off x="3969461" y="3788608"/>
            <a:ext cx="3855327" cy="44968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a:solidFill>
                  <a:prstClr val="white"/>
                </a:solidFill>
                <a:latin typeface="Arial"/>
              </a:rPr>
              <a:t>Verify </a:t>
            </a:r>
            <a:r>
              <a:rPr lang="en-US" sz="1600" b="1" dirty="0" err="1">
                <a:solidFill>
                  <a:prstClr val="white"/>
                </a:solidFill>
                <a:latin typeface="Arial"/>
              </a:rPr>
              <a:t>ads.cert</a:t>
            </a:r>
            <a:endParaRPr lang="en-US" sz="1600" b="1" dirty="0">
              <a:solidFill>
                <a:prstClr val="white"/>
              </a:solidFill>
              <a:latin typeface="Arial"/>
            </a:endParaRPr>
          </a:p>
        </p:txBody>
      </p:sp>
      <p:sp>
        <p:nvSpPr>
          <p:cNvPr id="21" name="TextBox 20"/>
          <p:cNvSpPr txBox="1"/>
          <p:nvPr/>
        </p:nvSpPr>
        <p:spPr>
          <a:xfrm>
            <a:off x="4442667" y="6438004"/>
            <a:ext cx="3809303" cy="359009"/>
          </a:xfrm>
          <a:prstGeom prst="rect">
            <a:avLst/>
          </a:prstGeom>
          <a:noFill/>
        </p:spPr>
        <p:txBody>
          <a:bodyPr wrap="square" rtlCol="0">
            <a:spAutoFit/>
          </a:bodyPr>
          <a:lstStyle/>
          <a:p>
            <a:r>
              <a:rPr lang="en-US" sz="1733" dirty="0">
                <a:solidFill>
                  <a:prstClr val="black"/>
                </a:solidFill>
                <a:latin typeface="Arial"/>
              </a:rPr>
              <a:t>= Signals sent through supply chain</a:t>
            </a: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V="1">
            <a:off x="3852518" y="6267498"/>
            <a:ext cx="700018" cy="700018"/>
          </a:xfrm>
          <a:prstGeom prst="rect">
            <a:avLst/>
          </a:prstGeom>
        </p:spPr>
      </p:pic>
      <p:grpSp>
        <p:nvGrpSpPr>
          <p:cNvPr id="11" name="Group 10">
            <a:extLst>
              <a:ext uri="{FF2B5EF4-FFF2-40B4-BE49-F238E27FC236}">
                <a16:creationId xmlns:a16="http://schemas.microsoft.com/office/drawing/2014/main" id="{9562865B-68BD-49BC-A3C3-A7A7172A9B44}"/>
              </a:ext>
            </a:extLst>
          </p:cNvPr>
          <p:cNvGrpSpPr/>
          <p:nvPr/>
        </p:nvGrpSpPr>
        <p:grpSpPr>
          <a:xfrm>
            <a:off x="675158" y="2122980"/>
            <a:ext cx="2443762" cy="1097280"/>
            <a:chOff x="1012581" y="1958621"/>
            <a:chExt cx="2443762" cy="1097280"/>
          </a:xfrm>
        </p:grpSpPr>
        <p:sp>
          <p:nvSpPr>
            <p:cNvPr id="24" name="Rounded Rectangle 23"/>
            <p:cNvSpPr/>
            <p:nvPr/>
          </p:nvSpPr>
          <p:spPr>
            <a:xfrm>
              <a:off x="1012581" y="2219117"/>
              <a:ext cx="1696553" cy="558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a:solidFill>
                    <a:prstClr val="white"/>
                  </a:solidFill>
                  <a:latin typeface="Arial"/>
                </a:rPr>
                <a:t>ads/app-</a:t>
              </a:r>
              <a:r>
                <a:rPr lang="en-US" sz="1600" b="1" dirty="0" err="1">
                  <a:solidFill>
                    <a:prstClr val="white"/>
                  </a:solidFill>
                  <a:latin typeface="Arial"/>
                </a:rPr>
                <a:t>ads.txt</a:t>
              </a:r>
              <a:endParaRPr lang="en-US" sz="1600" b="1" dirty="0">
                <a:solidFill>
                  <a:prstClr val="white"/>
                </a:solidFill>
                <a:latin typeface="Arial"/>
              </a:endParaRPr>
            </a:p>
            <a:p>
              <a:pPr algn="ctr">
                <a:lnSpc>
                  <a:spcPct val="90000"/>
                </a:lnSpc>
              </a:pPr>
              <a:r>
                <a:rPr lang="en-US" sz="1600" dirty="0">
                  <a:solidFill>
                    <a:prstClr val="white"/>
                  </a:solidFill>
                  <a:latin typeface="Arial"/>
                </a:rPr>
                <a:t>(auth. sellers)</a:t>
              </a: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V="1">
              <a:off x="2359063" y="1958621"/>
              <a:ext cx="1097280" cy="1097280"/>
            </a:xfrm>
            <a:prstGeom prst="rect">
              <a:avLst/>
            </a:prstGeom>
          </p:spPr>
        </p:pic>
      </p:grpSp>
      <p:sp>
        <p:nvSpPr>
          <p:cNvPr id="42" name="Slide Number Placeholder 1">
            <a:extLst>
              <a:ext uri="{FF2B5EF4-FFF2-40B4-BE49-F238E27FC236}">
                <a16:creationId xmlns:a16="http://schemas.microsoft.com/office/drawing/2014/main" id="{03C98E2E-3762-46F7-871E-E63F91B1DFCA}"/>
              </a:ext>
            </a:extLst>
          </p:cNvPr>
          <p:cNvSpPr>
            <a:spLocks noGrp="1"/>
          </p:cNvSpPr>
          <p:nvPr>
            <p:ph type="sldNum" sz="quarter" idx="10"/>
          </p:nvPr>
        </p:nvSpPr>
        <p:spPr>
          <a:xfrm>
            <a:off x="465138" y="6444096"/>
            <a:ext cx="393192" cy="320040"/>
          </a:xfrm>
        </p:spPr>
        <p:txBody>
          <a:bodyPr/>
          <a:lstStyle/>
          <a:p>
            <a:fld id="{E0945A5B-6FD1-4E75-90E0-1022EA54FCBA}" type="slidenum">
              <a:rPr lang="en-US">
                <a:solidFill>
                  <a:prstClr val="black"/>
                </a:solidFill>
              </a:rPr>
              <a:pPr/>
              <a:t>33</a:t>
            </a:fld>
            <a:endParaRPr lang="en-US" dirty="0">
              <a:solidFill>
                <a:prstClr val="black"/>
              </a:solidFill>
            </a:endParaRPr>
          </a:p>
        </p:txBody>
      </p:sp>
      <p:sp>
        <p:nvSpPr>
          <p:cNvPr id="46" name="Rounded Rectangle 23">
            <a:extLst>
              <a:ext uri="{FF2B5EF4-FFF2-40B4-BE49-F238E27FC236}">
                <a16:creationId xmlns:a16="http://schemas.microsoft.com/office/drawing/2014/main" id="{08621949-48D3-6347-ADD7-6C63595926F3}"/>
              </a:ext>
            </a:extLst>
          </p:cNvPr>
          <p:cNvSpPr/>
          <p:nvPr/>
        </p:nvSpPr>
        <p:spPr>
          <a:xfrm>
            <a:off x="3290489" y="2381554"/>
            <a:ext cx="1450316" cy="562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b="1" dirty="0" err="1">
                <a:solidFill>
                  <a:prstClr val="white"/>
                </a:solidFill>
                <a:latin typeface="Arial"/>
              </a:rPr>
              <a:t>sellers.json</a:t>
            </a:r>
            <a:endParaRPr lang="en-US" b="1" dirty="0">
              <a:solidFill>
                <a:prstClr val="white"/>
              </a:solidFill>
              <a:latin typeface="Arial"/>
            </a:endParaRPr>
          </a:p>
          <a:p>
            <a:pPr algn="ctr">
              <a:lnSpc>
                <a:spcPct val="90000"/>
              </a:lnSpc>
            </a:pPr>
            <a:r>
              <a:rPr lang="en-US" sz="1200" dirty="0">
                <a:solidFill>
                  <a:prstClr val="white"/>
                </a:solidFill>
                <a:latin typeface="Arial"/>
              </a:rPr>
              <a:t>(identified sellers)</a:t>
            </a:r>
          </a:p>
        </p:txBody>
      </p:sp>
      <p:sp>
        <p:nvSpPr>
          <p:cNvPr id="47" name="Left-Right Arrow 46">
            <a:extLst>
              <a:ext uri="{FF2B5EF4-FFF2-40B4-BE49-F238E27FC236}">
                <a16:creationId xmlns:a16="http://schemas.microsoft.com/office/drawing/2014/main" id="{2921D10E-514A-FC41-ABE9-0E264AA3253F}"/>
              </a:ext>
            </a:extLst>
          </p:cNvPr>
          <p:cNvSpPr/>
          <p:nvPr/>
        </p:nvSpPr>
        <p:spPr>
          <a:xfrm>
            <a:off x="2622979" y="2981217"/>
            <a:ext cx="6671705" cy="847338"/>
          </a:xfrm>
          <a:prstGeom prst="leftRightArrow">
            <a:avLst>
              <a:gd name="adj1" fmla="val 63365"/>
              <a:gd name="adj2" fmla="val 360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b="1" dirty="0" err="1">
                <a:solidFill>
                  <a:prstClr val="white"/>
                </a:solidFill>
                <a:latin typeface="Arial"/>
              </a:rPr>
              <a:t>SupplyChain</a:t>
            </a:r>
            <a:r>
              <a:rPr lang="en-US" sz="2000" b="1" dirty="0">
                <a:solidFill>
                  <a:prstClr val="white"/>
                </a:solidFill>
                <a:latin typeface="Arial"/>
              </a:rPr>
              <a:t> Object</a:t>
            </a:r>
          </a:p>
          <a:p>
            <a:pPr algn="ctr">
              <a:lnSpc>
                <a:spcPct val="90000"/>
              </a:lnSpc>
            </a:pPr>
            <a:r>
              <a:rPr lang="en-US" sz="1600" dirty="0">
                <a:solidFill>
                  <a:prstClr val="white"/>
                </a:solidFill>
                <a:latin typeface="Arial"/>
              </a:rPr>
              <a:t>(record of sellers via bid requests)</a:t>
            </a:r>
            <a:endParaRPr lang="en-US" sz="1400" dirty="0">
              <a:solidFill>
                <a:prstClr val="white"/>
              </a:solidFill>
              <a:latin typeface="Arial"/>
            </a:endParaRPr>
          </a:p>
        </p:txBody>
      </p:sp>
      <p:sp>
        <p:nvSpPr>
          <p:cNvPr id="51" name="Rectangle 50">
            <a:extLst>
              <a:ext uri="{FF2B5EF4-FFF2-40B4-BE49-F238E27FC236}">
                <a16:creationId xmlns:a16="http://schemas.microsoft.com/office/drawing/2014/main" id="{77A662DE-CA6E-6F47-AEA0-7EB5F53FE2E4}"/>
              </a:ext>
            </a:extLst>
          </p:cNvPr>
          <p:cNvSpPr/>
          <p:nvPr/>
        </p:nvSpPr>
        <p:spPr>
          <a:xfrm>
            <a:off x="8358494" y="2381553"/>
            <a:ext cx="1305475" cy="560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a:solidFill>
                  <a:prstClr val="white"/>
                </a:solidFill>
                <a:latin typeface="Arial"/>
              </a:rPr>
              <a:t>Verify auth sellers</a:t>
            </a:r>
          </a:p>
        </p:txBody>
      </p:sp>
      <p:pic>
        <p:nvPicPr>
          <p:cNvPr id="53" name="Picture 52">
            <a:extLst>
              <a:ext uri="{FF2B5EF4-FFF2-40B4-BE49-F238E27FC236}">
                <a16:creationId xmlns:a16="http://schemas.microsoft.com/office/drawing/2014/main" id="{0BE94451-6BF9-C243-BE24-8B47361071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V="1">
            <a:off x="4404707" y="2128471"/>
            <a:ext cx="1097280" cy="1097280"/>
          </a:xfrm>
          <a:prstGeom prst="rect">
            <a:avLst/>
          </a:prstGeom>
        </p:spPr>
      </p:pic>
      <p:sp>
        <p:nvSpPr>
          <p:cNvPr id="29" name="Rounded Rectangle 5">
            <a:extLst>
              <a:ext uri="{FF2B5EF4-FFF2-40B4-BE49-F238E27FC236}">
                <a16:creationId xmlns:a16="http://schemas.microsoft.com/office/drawing/2014/main" id="{94C94D86-0F1A-4A70-AE94-705403A8080C}"/>
              </a:ext>
            </a:extLst>
          </p:cNvPr>
          <p:cNvSpPr/>
          <p:nvPr/>
        </p:nvSpPr>
        <p:spPr>
          <a:xfrm>
            <a:off x="669116" y="5225190"/>
            <a:ext cx="10781161" cy="30664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Arial"/>
              </a:rPr>
              <a:t>Data Label &amp; Taxonomies</a:t>
            </a:r>
          </a:p>
        </p:txBody>
      </p:sp>
      <p:sp>
        <p:nvSpPr>
          <p:cNvPr id="30" name="Rounded Rectangle 9">
            <a:extLst>
              <a:ext uri="{FF2B5EF4-FFF2-40B4-BE49-F238E27FC236}">
                <a16:creationId xmlns:a16="http://schemas.microsoft.com/office/drawing/2014/main" id="{A2BFC4A2-9E7E-4196-9B14-84A51AF250E2}"/>
              </a:ext>
            </a:extLst>
          </p:cNvPr>
          <p:cNvSpPr/>
          <p:nvPr/>
        </p:nvSpPr>
        <p:spPr>
          <a:xfrm>
            <a:off x="669115" y="5647538"/>
            <a:ext cx="10784080" cy="304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prstClr val="white"/>
                </a:solidFill>
                <a:latin typeface="Arial"/>
              </a:rPr>
              <a:t>DigiTrust</a:t>
            </a:r>
            <a:r>
              <a:rPr lang="en-US" sz="2000" b="1" dirty="0">
                <a:solidFill>
                  <a:prstClr val="white"/>
                </a:solidFill>
                <a:latin typeface="Arial"/>
              </a:rPr>
              <a:t> &amp; OTT IFA </a:t>
            </a:r>
            <a:r>
              <a:rPr lang="en-US" sz="1600" dirty="0">
                <a:solidFill>
                  <a:prstClr val="white"/>
                </a:solidFill>
                <a:latin typeface="Arial"/>
              </a:rPr>
              <a:t>(consumer identity)</a:t>
            </a:r>
            <a:r>
              <a:rPr lang="en-US" sz="2000" b="1" dirty="0">
                <a:solidFill>
                  <a:prstClr val="white"/>
                </a:solidFill>
                <a:latin typeface="Arial"/>
              </a:rPr>
              <a:t>  &amp;  GDPR </a:t>
            </a:r>
            <a:r>
              <a:rPr lang="en-US" sz="1600" dirty="0">
                <a:solidFill>
                  <a:prstClr val="white"/>
                </a:solidFill>
                <a:latin typeface="Arial"/>
              </a:rPr>
              <a:t>(privacy)</a:t>
            </a:r>
            <a:endParaRPr lang="en-US" sz="2000" dirty="0">
              <a:solidFill>
                <a:prstClr val="white"/>
              </a:solidFill>
              <a:latin typeface="Arial"/>
            </a:endParaRPr>
          </a:p>
        </p:txBody>
      </p:sp>
      <p:grpSp>
        <p:nvGrpSpPr>
          <p:cNvPr id="32" name="Group 31">
            <a:extLst>
              <a:ext uri="{FF2B5EF4-FFF2-40B4-BE49-F238E27FC236}">
                <a16:creationId xmlns:a16="http://schemas.microsoft.com/office/drawing/2014/main" id="{7C260CE4-37B2-4438-B0E6-E4C11F180BC1}"/>
              </a:ext>
            </a:extLst>
          </p:cNvPr>
          <p:cNvGrpSpPr/>
          <p:nvPr/>
        </p:nvGrpSpPr>
        <p:grpSpPr>
          <a:xfrm>
            <a:off x="675156" y="4203637"/>
            <a:ext cx="2443762" cy="1097280"/>
            <a:chOff x="1012581" y="1878794"/>
            <a:chExt cx="2443762" cy="1097280"/>
          </a:xfrm>
        </p:grpSpPr>
        <p:sp>
          <p:nvSpPr>
            <p:cNvPr id="33" name="Rounded Rectangle 23">
              <a:extLst>
                <a:ext uri="{FF2B5EF4-FFF2-40B4-BE49-F238E27FC236}">
                  <a16:creationId xmlns:a16="http://schemas.microsoft.com/office/drawing/2014/main" id="{BE015D58-7ABD-4A90-B7F4-EEC92237F1E4}"/>
                </a:ext>
              </a:extLst>
            </p:cNvPr>
            <p:cNvSpPr/>
            <p:nvPr/>
          </p:nvSpPr>
          <p:spPr>
            <a:xfrm>
              <a:off x="1012581" y="2092369"/>
              <a:ext cx="1696553" cy="684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a:solidFill>
                    <a:prstClr val="white"/>
                  </a:solidFill>
                  <a:latin typeface="Arial"/>
                </a:rPr>
                <a:t>Open Measurement</a:t>
              </a:r>
            </a:p>
            <a:p>
              <a:pPr algn="ctr">
                <a:lnSpc>
                  <a:spcPct val="90000"/>
                </a:lnSpc>
              </a:pPr>
              <a:r>
                <a:rPr lang="en-US" sz="1600" dirty="0">
                  <a:solidFill>
                    <a:prstClr val="white"/>
                  </a:solidFill>
                  <a:latin typeface="Arial"/>
                </a:rPr>
                <a:t>(viewability+)</a:t>
              </a:r>
            </a:p>
          </p:txBody>
        </p:sp>
        <p:pic>
          <p:nvPicPr>
            <p:cNvPr id="34" name="Picture 33">
              <a:extLst>
                <a:ext uri="{FF2B5EF4-FFF2-40B4-BE49-F238E27FC236}">
                  <a16:creationId xmlns:a16="http://schemas.microsoft.com/office/drawing/2014/main" id="{B2E1420F-2DD4-48ED-8796-7917152152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V="1">
              <a:off x="2359063" y="1878794"/>
              <a:ext cx="1097280" cy="1097280"/>
            </a:xfrm>
            <a:prstGeom prst="rect">
              <a:avLst/>
            </a:prstGeom>
          </p:spPr>
        </p:pic>
      </p:grpSp>
      <p:sp>
        <p:nvSpPr>
          <p:cNvPr id="35" name="Rectangle 34">
            <a:extLst>
              <a:ext uri="{FF2B5EF4-FFF2-40B4-BE49-F238E27FC236}">
                <a16:creationId xmlns:a16="http://schemas.microsoft.com/office/drawing/2014/main" id="{D17BCDDC-6D2A-401A-9F68-A6F55E3CA872}"/>
              </a:ext>
            </a:extLst>
          </p:cNvPr>
          <p:cNvSpPr/>
          <p:nvPr/>
        </p:nvSpPr>
        <p:spPr>
          <a:xfrm>
            <a:off x="8358493" y="4417211"/>
            <a:ext cx="1305475" cy="681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a:solidFill>
                  <a:prstClr val="white"/>
                </a:solidFill>
                <a:latin typeface="Arial"/>
              </a:rPr>
              <a:t>Measure Viewability &amp; Fraud</a:t>
            </a:r>
          </a:p>
        </p:txBody>
      </p:sp>
    </p:spTree>
    <p:extLst>
      <p:ext uri="{BB962C8B-B14F-4D97-AF65-F5344CB8AC3E}">
        <p14:creationId xmlns:p14="http://schemas.microsoft.com/office/powerpoint/2010/main" val="17337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up)">
                                      <p:cBhvr>
                                        <p:cTn id="10" dur="500"/>
                                        <p:tgtEl>
                                          <p:spTgt spid="5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13" grpId="0" animBg="1"/>
      <p:bldP spid="2" grpId="0" animBg="1"/>
      <p:bldP spid="5" grpId="0" animBg="1"/>
      <p:bldP spid="4" grpId="0" animBg="1"/>
      <p:bldP spid="7" grpId="0" animBg="1"/>
      <p:bldP spid="12" grpId="0" animBg="1"/>
      <p:bldP spid="46" grpId="0" animBg="1"/>
      <p:bldP spid="47" grpId="0" animBg="1"/>
      <p:bldP spid="51" grpId="0" animBg="1"/>
      <p:bldP spid="29" grpId="0" animBg="1"/>
      <p:bldP spid="30" grpId="0" animBg="1"/>
      <p:bldP spid="3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9EF9D-517F-9F4E-9F17-80D1C9379E39}"/>
              </a:ext>
            </a:extLst>
          </p:cNvPr>
          <p:cNvSpPr>
            <a:spLocks noGrp="1"/>
          </p:cNvSpPr>
          <p:nvPr>
            <p:ph type="title"/>
          </p:nvPr>
        </p:nvSpPr>
        <p:spPr/>
        <p:txBody>
          <a:bodyPr/>
          <a:lstStyle/>
          <a:p>
            <a:r>
              <a:rPr lang="en-US" dirty="0"/>
              <a:t>Some Detail: Data Transparency</a:t>
            </a:r>
          </a:p>
        </p:txBody>
      </p:sp>
      <p:pic>
        <p:nvPicPr>
          <p:cNvPr id="4" name="Google Shape;681;p85">
            <a:extLst>
              <a:ext uri="{FF2B5EF4-FFF2-40B4-BE49-F238E27FC236}">
                <a16:creationId xmlns:a16="http://schemas.microsoft.com/office/drawing/2014/main" id="{C1A205A9-B3C8-F44A-9862-5109A904777E}"/>
              </a:ext>
            </a:extLst>
          </p:cNvPr>
          <p:cNvPicPr preferRelativeResize="0"/>
          <p:nvPr/>
        </p:nvPicPr>
        <p:blipFill>
          <a:blip r:embed="rId2">
            <a:alphaModFix/>
          </a:blip>
          <a:stretch>
            <a:fillRect/>
          </a:stretch>
        </p:blipFill>
        <p:spPr>
          <a:xfrm>
            <a:off x="6105437" y="1399183"/>
            <a:ext cx="5974976" cy="5103092"/>
          </a:xfrm>
          <a:prstGeom prst="rect">
            <a:avLst/>
          </a:prstGeom>
          <a:noFill/>
          <a:ln>
            <a:noFill/>
          </a:ln>
        </p:spPr>
      </p:pic>
      <p:sp>
        <p:nvSpPr>
          <p:cNvPr id="5" name="Google Shape;682;p85">
            <a:extLst>
              <a:ext uri="{FF2B5EF4-FFF2-40B4-BE49-F238E27FC236}">
                <a16:creationId xmlns:a16="http://schemas.microsoft.com/office/drawing/2014/main" id="{AF04767E-409B-614C-91AD-90586972424B}"/>
              </a:ext>
            </a:extLst>
          </p:cNvPr>
          <p:cNvSpPr txBox="1"/>
          <p:nvPr/>
        </p:nvSpPr>
        <p:spPr>
          <a:xfrm>
            <a:off x="465138" y="1399183"/>
            <a:ext cx="5912388" cy="5103092"/>
          </a:xfrm>
          <a:prstGeom prst="rect">
            <a:avLst/>
          </a:prstGeom>
          <a:noFill/>
          <a:ln>
            <a:noFill/>
          </a:ln>
        </p:spPr>
        <p:txBody>
          <a:bodyPr spcFirstLastPara="1" wrap="square" lIns="60917" tIns="60917" rIns="60917" bIns="60917" anchor="t" anchorCtr="0">
            <a:noAutofit/>
          </a:bodyPr>
          <a:lstStyle/>
          <a:p>
            <a:pPr>
              <a:lnSpc>
                <a:spcPct val="85000"/>
              </a:lnSpc>
            </a:pPr>
            <a:r>
              <a:rPr lang="en-US" dirty="0">
                <a:solidFill>
                  <a:srgbClr val="000000"/>
                </a:solidFill>
                <a:latin typeface="Arial"/>
                <a:ea typeface="Arial"/>
                <a:cs typeface="Arial"/>
                <a:sym typeface="Arial"/>
              </a:rPr>
              <a:t>On Oct 1, Tech Lab, ANA/DMA, ARF/CIMM, IAB announced a joint effort to establish audience data segment disclosure standards.</a:t>
            </a:r>
            <a:endParaRPr b="1" dirty="0">
              <a:solidFill>
                <a:srgbClr val="FF0000"/>
              </a:solidFill>
              <a:latin typeface="Arial"/>
              <a:ea typeface="Arial"/>
              <a:cs typeface="Arial"/>
              <a:sym typeface="Arial"/>
            </a:endParaRPr>
          </a:p>
          <a:p>
            <a:pPr marL="285750" indent="-285750">
              <a:lnSpc>
                <a:spcPct val="85000"/>
              </a:lnSpc>
              <a:spcBef>
                <a:spcPts val="933"/>
              </a:spcBef>
              <a:buClr>
                <a:srgbClr val="000000"/>
              </a:buClr>
              <a:buSzPts val="1799"/>
              <a:buFont typeface="Arial" panose="020B0604020202020204" pitchFamily="34" charset="0"/>
              <a:buChar char="•"/>
            </a:pPr>
            <a:r>
              <a:rPr lang="en-US" sz="1600" dirty="0">
                <a:solidFill>
                  <a:srgbClr val="000000"/>
                </a:solidFill>
                <a:latin typeface="Arial"/>
                <a:ea typeface="Arial"/>
                <a:cs typeface="Arial"/>
                <a:sym typeface="Arial"/>
              </a:rPr>
              <a:t>Provides info to help buyers make more informed purchase decisions: </a:t>
            </a:r>
            <a:r>
              <a:rPr lang="en-US" sz="1600" b="1" dirty="0">
                <a:solidFill>
                  <a:srgbClr val="FF0000"/>
                </a:solidFill>
                <a:latin typeface="Arial"/>
                <a:ea typeface="Arial"/>
                <a:cs typeface="Arial"/>
                <a:sym typeface="Arial"/>
              </a:rPr>
              <a:t>age</a:t>
            </a:r>
            <a:r>
              <a:rPr lang="en-US" sz="1600" dirty="0">
                <a:solidFill>
                  <a:srgbClr val="000000"/>
                </a:solidFill>
                <a:latin typeface="Arial"/>
                <a:ea typeface="Arial"/>
                <a:cs typeface="Arial"/>
                <a:sym typeface="Arial"/>
              </a:rPr>
              <a:t>, </a:t>
            </a:r>
            <a:r>
              <a:rPr lang="en-US" sz="1600" b="1" dirty="0">
                <a:solidFill>
                  <a:srgbClr val="FF0000"/>
                </a:solidFill>
                <a:latin typeface="Arial"/>
                <a:ea typeface="Arial"/>
                <a:cs typeface="Arial"/>
                <a:sym typeface="Arial"/>
              </a:rPr>
              <a:t>provenance</a:t>
            </a:r>
            <a:r>
              <a:rPr lang="en-US" sz="1600" dirty="0">
                <a:solidFill>
                  <a:srgbClr val="000000"/>
                </a:solidFill>
                <a:latin typeface="Arial"/>
                <a:ea typeface="Arial"/>
                <a:cs typeface="Arial"/>
                <a:sym typeface="Arial"/>
              </a:rPr>
              <a:t>, other </a:t>
            </a:r>
            <a:r>
              <a:rPr lang="en-US" sz="1600" b="1" dirty="0">
                <a:solidFill>
                  <a:srgbClr val="FF0000"/>
                </a:solidFill>
                <a:latin typeface="Arial"/>
                <a:ea typeface="Arial"/>
                <a:cs typeface="Arial"/>
                <a:sym typeface="Arial"/>
              </a:rPr>
              <a:t>segmentation criteria</a:t>
            </a:r>
            <a:endParaRPr sz="1600" dirty="0">
              <a:solidFill>
                <a:prstClr val="black"/>
              </a:solidFill>
              <a:latin typeface="Arial"/>
            </a:endParaRPr>
          </a:p>
          <a:p>
            <a:pPr marL="285750" indent="-285750">
              <a:lnSpc>
                <a:spcPct val="85000"/>
              </a:lnSpc>
              <a:spcBef>
                <a:spcPts val="933"/>
              </a:spcBef>
              <a:buClr>
                <a:srgbClr val="000000"/>
              </a:buClr>
              <a:buSzPts val="1799"/>
              <a:buFont typeface="Arial" panose="020B0604020202020204" pitchFamily="34" charset="0"/>
              <a:buChar char="•"/>
            </a:pPr>
            <a:r>
              <a:rPr lang="en-US" sz="1600" dirty="0">
                <a:solidFill>
                  <a:srgbClr val="000000"/>
                </a:solidFill>
                <a:latin typeface="Arial"/>
                <a:ea typeface="Arial"/>
                <a:cs typeface="Arial"/>
                <a:sym typeface="Arial"/>
              </a:rPr>
              <a:t>Labels hosted at </a:t>
            </a:r>
            <a:r>
              <a:rPr lang="en-US" sz="1600" b="1" dirty="0">
                <a:solidFill>
                  <a:srgbClr val="FF0000"/>
                </a:solidFill>
                <a:latin typeface="Arial"/>
                <a:ea typeface="Arial"/>
                <a:cs typeface="Arial"/>
                <a:sym typeface="Arial"/>
              </a:rPr>
              <a:t>datalabel.org</a:t>
            </a:r>
            <a:endParaRPr sz="1600" dirty="0">
              <a:solidFill>
                <a:prstClr val="black"/>
              </a:solidFill>
              <a:latin typeface="Arial"/>
            </a:endParaRPr>
          </a:p>
          <a:p>
            <a:pPr marL="285750" indent="-285750">
              <a:lnSpc>
                <a:spcPct val="85000"/>
              </a:lnSpc>
              <a:spcBef>
                <a:spcPts val="933"/>
              </a:spcBef>
              <a:buClr>
                <a:srgbClr val="000000"/>
              </a:buClr>
              <a:buSzPts val="1799"/>
              <a:buFont typeface="Arial" panose="020B0604020202020204" pitchFamily="34" charset="0"/>
              <a:buChar char="•"/>
            </a:pPr>
            <a:r>
              <a:rPr lang="en-US" sz="1600" dirty="0">
                <a:solidFill>
                  <a:srgbClr val="000000"/>
                </a:solidFill>
                <a:latin typeface="Arial"/>
                <a:ea typeface="Arial"/>
                <a:cs typeface="Arial"/>
                <a:sym typeface="Arial"/>
              </a:rPr>
              <a:t>Relates to Tech Lab’s Data Transparency </a:t>
            </a:r>
            <a:r>
              <a:rPr lang="en-US" sz="1600" dirty="0" err="1">
                <a:solidFill>
                  <a:srgbClr val="000000"/>
                </a:solidFill>
                <a:latin typeface="Arial"/>
                <a:ea typeface="Arial"/>
                <a:cs typeface="Arial"/>
                <a:sym typeface="Arial"/>
              </a:rPr>
              <a:t>Stds</a:t>
            </a:r>
            <a:r>
              <a:rPr lang="en-US" sz="1600" dirty="0">
                <a:solidFill>
                  <a:srgbClr val="000000"/>
                </a:solidFill>
                <a:latin typeface="Arial"/>
                <a:ea typeface="Arial"/>
                <a:cs typeface="Arial"/>
                <a:sym typeface="Arial"/>
              </a:rPr>
              <a:t>. from May</a:t>
            </a:r>
          </a:p>
          <a:p>
            <a:pPr marL="285750" indent="-285750">
              <a:lnSpc>
                <a:spcPct val="85000"/>
              </a:lnSpc>
              <a:spcBef>
                <a:spcPts val="933"/>
              </a:spcBef>
              <a:buClr>
                <a:srgbClr val="000000"/>
              </a:buClr>
              <a:buSzPts val="1799"/>
              <a:buFont typeface="Arial" panose="020B0604020202020204" pitchFamily="34" charset="0"/>
              <a:buChar char="•"/>
            </a:pPr>
            <a:endParaRPr lang="en-US" sz="1600" dirty="0">
              <a:solidFill>
                <a:srgbClr val="000000"/>
              </a:solidFill>
              <a:latin typeface="Arial"/>
              <a:ea typeface="Arial"/>
              <a:cs typeface="Arial"/>
              <a:sym typeface="Arial"/>
            </a:endParaRPr>
          </a:p>
          <a:p>
            <a:pPr>
              <a:lnSpc>
                <a:spcPct val="85000"/>
              </a:lnSpc>
              <a:spcBef>
                <a:spcPts val="933"/>
              </a:spcBef>
              <a:buClr>
                <a:prstClr val="black"/>
              </a:buClr>
            </a:pPr>
            <a:r>
              <a:rPr lang="en-US" b="1" dirty="0">
                <a:solidFill>
                  <a:prstClr val="black"/>
                </a:solidFill>
                <a:latin typeface="Arial"/>
              </a:rPr>
              <a:t>Roadmap</a:t>
            </a:r>
            <a:r>
              <a:rPr lang="en-US" dirty="0">
                <a:solidFill>
                  <a:prstClr val="black"/>
                </a:solidFill>
                <a:latin typeface="Arial"/>
              </a:rPr>
              <a:t>:</a:t>
            </a:r>
          </a:p>
          <a:p>
            <a:pPr marL="285750" indent="-285750">
              <a:lnSpc>
                <a:spcPct val="85000"/>
              </a:lnSpc>
              <a:spcBef>
                <a:spcPts val="933"/>
              </a:spcBef>
              <a:buClr>
                <a:prstClr val="black"/>
              </a:buClr>
              <a:buSzPts val="1799"/>
              <a:buFont typeface="Arial" panose="020B0604020202020204" pitchFamily="34" charset="0"/>
              <a:buChar char="•"/>
            </a:pPr>
            <a:r>
              <a:rPr lang="en-US" sz="1600" b="1" dirty="0">
                <a:solidFill>
                  <a:prstClr val="black"/>
                </a:solidFill>
                <a:latin typeface="Arial"/>
              </a:rPr>
              <a:t>Q1 2019 </a:t>
            </a:r>
            <a:r>
              <a:rPr lang="en-US" sz="1600" dirty="0">
                <a:solidFill>
                  <a:prstClr val="black"/>
                </a:solidFill>
                <a:latin typeface="Arial"/>
              </a:rPr>
              <a:t>– collect &amp; incorporate broader buyer &amp; marketplace feedback</a:t>
            </a:r>
          </a:p>
          <a:p>
            <a:pPr marL="285750" indent="-285750">
              <a:lnSpc>
                <a:spcPct val="85000"/>
              </a:lnSpc>
              <a:spcBef>
                <a:spcPts val="933"/>
              </a:spcBef>
              <a:buClr>
                <a:prstClr val="black"/>
              </a:buClr>
              <a:buSzPts val="1799"/>
              <a:buFont typeface="Arial" panose="020B0604020202020204" pitchFamily="34" charset="0"/>
              <a:buChar char="•"/>
            </a:pPr>
            <a:r>
              <a:rPr lang="en-US" sz="1600" b="1" dirty="0">
                <a:solidFill>
                  <a:prstClr val="black"/>
                </a:solidFill>
                <a:latin typeface="Arial"/>
              </a:rPr>
              <a:t>Q2 2019 – </a:t>
            </a:r>
            <a:r>
              <a:rPr lang="en-US" sz="1600" dirty="0">
                <a:solidFill>
                  <a:prstClr val="black"/>
                </a:solidFill>
                <a:latin typeface="Arial"/>
              </a:rPr>
              <a:t>full launch of </a:t>
            </a:r>
            <a:r>
              <a:rPr lang="en-US" sz="1600" b="1" dirty="0">
                <a:solidFill>
                  <a:prstClr val="black"/>
                </a:solidFill>
                <a:latin typeface="Arial"/>
              </a:rPr>
              <a:t>datalabel.org platform </a:t>
            </a:r>
            <a:r>
              <a:rPr lang="en-US" sz="1600" dirty="0">
                <a:solidFill>
                  <a:prstClr val="black"/>
                </a:solidFill>
                <a:latin typeface="Arial"/>
              </a:rPr>
              <a:t>+ </a:t>
            </a:r>
            <a:r>
              <a:rPr lang="en-US" sz="1600" b="1" dirty="0">
                <a:solidFill>
                  <a:prstClr val="black"/>
                </a:solidFill>
                <a:latin typeface="Arial"/>
              </a:rPr>
              <a:t>compliance</a:t>
            </a:r>
            <a:r>
              <a:rPr lang="en-US" sz="1600" dirty="0">
                <a:solidFill>
                  <a:prstClr val="black"/>
                </a:solidFill>
                <a:latin typeface="Arial"/>
              </a:rPr>
              <a:t> </a:t>
            </a:r>
            <a:r>
              <a:rPr lang="en-US" sz="1600" b="1" dirty="0">
                <a:solidFill>
                  <a:prstClr val="black"/>
                </a:solidFill>
                <a:latin typeface="Arial"/>
              </a:rPr>
              <a:t>program</a:t>
            </a:r>
          </a:p>
          <a:p>
            <a:pPr marL="742950" lvl="1" indent="-285750">
              <a:lnSpc>
                <a:spcPct val="85000"/>
              </a:lnSpc>
              <a:spcBef>
                <a:spcPts val="933"/>
              </a:spcBef>
              <a:buClr>
                <a:prstClr val="black"/>
              </a:buClr>
              <a:buSzPts val="1799"/>
              <a:buFont typeface="Arial" panose="020B0604020202020204" pitchFamily="34" charset="0"/>
              <a:buChar char="•"/>
            </a:pPr>
            <a:r>
              <a:rPr lang="en-US" sz="1400" dirty="0">
                <a:solidFill>
                  <a:prstClr val="black"/>
                </a:solidFill>
                <a:latin typeface="Arial"/>
              </a:rPr>
              <a:t>Destination that stores labels from participating data sellers</a:t>
            </a:r>
          </a:p>
          <a:p>
            <a:pPr marL="742950" lvl="1" indent="-285750">
              <a:lnSpc>
                <a:spcPct val="85000"/>
              </a:lnSpc>
              <a:spcBef>
                <a:spcPts val="933"/>
              </a:spcBef>
              <a:buClr>
                <a:prstClr val="black"/>
              </a:buClr>
              <a:buSzPts val="1799"/>
              <a:buFont typeface="Arial" panose="020B0604020202020204" pitchFamily="34" charset="0"/>
              <a:buChar char="•"/>
            </a:pPr>
            <a:r>
              <a:rPr lang="en-US" sz="1400" dirty="0">
                <a:solidFill>
                  <a:prstClr val="black"/>
                </a:solidFill>
                <a:latin typeface="Arial"/>
              </a:rPr>
              <a:t>Query-able database that delivers labels to DSPs or DMPs</a:t>
            </a:r>
          </a:p>
          <a:p>
            <a:pPr marL="742950" lvl="1" indent="-285750">
              <a:lnSpc>
                <a:spcPct val="85000"/>
              </a:lnSpc>
              <a:spcBef>
                <a:spcPts val="933"/>
              </a:spcBef>
              <a:buClr>
                <a:prstClr val="black"/>
              </a:buClr>
              <a:buSzPts val="1799"/>
              <a:buFont typeface="Arial" panose="020B0604020202020204" pitchFamily="34" charset="0"/>
              <a:buChar char="•"/>
            </a:pPr>
            <a:r>
              <a:rPr lang="en-US" sz="1400" dirty="0">
                <a:solidFill>
                  <a:prstClr val="black"/>
                </a:solidFill>
                <a:latin typeface="Arial"/>
              </a:rPr>
              <a:t>Compliance program that validates business processes &amp; technical infrastructure used to deliver labels</a:t>
            </a:r>
          </a:p>
        </p:txBody>
      </p:sp>
      <p:sp>
        <p:nvSpPr>
          <p:cNvPr id="7" name="Google Shape;269;p34">
            <a:extLst>
              <a:ext uri="{FF2B5EF4-FFF2-40B4-BE49-F238E27FC236}">
                <a16:creationId xmlns:a16="http://schemas.microsoft.com/office/drawing/2014/main" id="{FF9E2215-BAB2-4C8E-94F9-910108FEB435}"/>
              </a:ext>
            </a:extLst>
          </p:cNvPr>
          <p:cNvSpPr txBox="1">
            <a:spLocks/>
          </p:cNvSpPr>
          <p:nvPr/>
        </p:nvSpPr>
        <p:spPr>
          <a:xfrm>
            <a:off x="465138" y="6444096"/>
            <a:ext cx="393192" cy="320040"/>
          </a:xfrm>
          <a:prstGeom prst="rect">
            <a:avLst/>
          </a:prstGeom>
          <a:noFill/>
          <a:ln>
            <a:noFill/>
          </a:ln>
        </p:spPr>
        <p:txBody>
          <a:bodyPr spcFirstLastPara="1" vert="horz" wrap="square" lIns="91401" tIns="45688" rIns="91401" bIns="45688"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US" sz="900" b="1">
                <a:solidFill>
                  <a:prstClr val="black"/>
                </a:solidFill>
                <a:latin typeface="Arial"/>
              </a:rPr>
              <a:pPr/>
              <a:t>34</a:t>
            </a:fld>
            <a:endParaRPr lang="en-US" sz="900" b="1" dirty="0">
              <a:solidFill>
                <a:prstClr val="black"/>
              </a:solidFill>
              <a:latin typeface="Arial"/>
            </a:endParaRPr>
          </a:p>
        </p:txBody>
      </p:sp>
    </p:spTree>
    <p:extLst>
      <p:ext uri="{BB962C8B-B14F-4D97-AF65-F5344CB8AC3E}">
        <p14:creationId xmlns:p14="http://schemas.microsoft.com/office/powerpoint/2010/main" val="2678216196"/>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4D430B-97BB-4C5C-BF6C-DF0EFBC0E424}"/>
              </a:ext>
            </a:extLst>
          </p:cNvPr>
          <p:cNvSpPr>
            <a:spLocks noGrp="1"/>
          </p:cNvSpPr>
          <p:nvPr>
            <p:ph type="sldNum" sz="quarter" idx="10"/>
          </p:nvPr>
        </p:nvSpPr>
        <p:spPr/>
        <p:txBody>
          <a:bodyPr/>
          <a:lstStyle/>
          <a:p>
            <a:fld id="{E0945A5B-6FD1-4E75-90E0-1022EA54FCBA}" type="slidenum">
              <a:rPr lang="en-US">
                <a:solidFill>
                  <a:prstClr val="black"/>
                </a:solidFill>
              </a:rPr>
              <a:pPr/>
              <a:t>35</a:t>
            </a:fld>
            <a:endParaRPr lang="en-US" dirty="0">
              <a:solidFill>
                <a:prstClr val="black"/>
              </a:solidFill>
            </a:endParaRPr>
          </a:p>
        </p:txBody>
      </p:sp>
      <p:sp>
        <p:nvSpPr>
          <p:cNvPr id="3" name="Title 2">
            <a:extLst>
              <a:ext uri="{FF2B5EF4-FFF2-40B4-BE49-F238E27FC236}">
                <a16:creationId xmlns:a16="http://schemas.microsoft.com/office/drawing/2014/main" id="{F0D477E4-9319-4340-9275-0E82A681A47B}"/>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A642EF44-CC1E-422A-B6DD-C5E824C1D676}"/>
              </a:ext>
            </a:extLst>
          </p:cNvPr>
          <p:cNvSpPr>
            <a:spLocks noGrp="1"/>
          </p:cNvSpPr>
          <p:nvPr>
            <p:ph type="body" sz="quarter" idx="11"/>
          </p:nvPr>
        </p:nvSpPr>
        <p:spPr/>
        <p:txBody>
          <a:bodyPr>
            <a:normAutofit/>
          </a:bodyPr>
          <a:lstStyle/>
          <a:p>
            <a:r>
              <a:rPr lang="en-US" dirty="0"/>
              <a:t>Video Ad Experiences</a:t>
            </a:r>
          </a:p>
        </p:txBody>
      </p:sp>
    </p:spTree>
    <p:extLst>
      <p:ext uri="{BB962C8B-B14F-4D97-AF65-F5344CB8AC3E}">
        <p14:creationId xmlns:p14="http://schemas.microsoft.com/office/powerpoint/2010/main" val="1789428052"/>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82EF0-735C-D24A-8AA3-67639BC693DD}"/>
              </a:ext>
            </a:extLst>
          </p:cNvPr>
          <p:cNvSpPr>
            <a:spLocks noGrp="1"/>
          </p:cNvSpPr>
          <p:nvPr>
            <p:ph type="title"/>
          </p:nvPr>
        </p:nvSpPr>
        <p:spPr/>
        <p:txBody>
          <a:bodyPr/>
          <a:lstStyle/>
          <a:p>
            <a:r>
              <a:rPr lang="en-US" dirty="0"/>
              <a:t>Industry Requirements</a:t>
            </a:r>
          </a:p>
        </p:txBody>
      </p:sp>
      <p:sp>
        <p:nvSpPr>
          <p:cNvPr id="3" name="Slide Number Placeholder 2">
            <a:extLst>
              <a:ext uri="{FF2B5EF4-FFF2-40B4-BE49-F238E27FC236}">
                <a16:creationId xmlns:a16="http://schemas.microsoft.com/office/drawing/2014/main" id="{66A360E8-E1A1-7F4F-A2F2-B80FEE77ABF8}"/>
              </a:ext>
            </a:extLst>
          </p:cNvPr>
          <p:cNvSpPr>
            <a:spLocks noGrp="1"/>
          </p:cNvSpPr>
          <p:nvPr>
            <p:ph type="sldNum" sz="quarter" idx="10"/>
          </p:nvPr>
        </p:nvSpPr>
        <p:spPr/>
        <p:txBody>
          <a:bodyPr/>
          <a:lstStyle/>
          <a:p>
            <a:fld id="{E0945A5B-6FD1-4E75-90E0-1022EA54FCBA}" type="slidenum">
              <a:rPr lang="en-US">
                <a:solidFill>
                  <a:prstClr val="black"/>
                </a:solidFill>
              </a:rPr>
              <a:pPr/>
              <a:t>36</a:t>
            </a:fld>
            <a:endParaRPr lang="en-US" dirty="0">
              <a:solidFill>
                <a:prstClr val="black"/>
              </a:solidFill>
            </a:endParaRPr>
          </a:p>
        </p:txBody>
      </p:sp>
      <p:pic>
        <p:nvPicPr>
          <p:cNvPr id="11" name="Picture 10">
            <a:extLst>
              <a:ext uri="{FF2B5EF4-FFF2-40B4-BE49-F238E27FC236}">
                <a16:creationId xmlns:a16="http://schemas.microsoft.com/office/drawing/2014/main" id="{B0A601A3-024E-2A43-BB14-B0346028FA0F}"/>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445756" y="2363209"/>
            <a:ext cx="2857500" cy="2857500"/>
          </a:xfrm>
          <a:prstGeom prst="rect">
            <a:avLst/>
          </a:prstGeom>
        </p:spPr>
      </p:pic>
      <p:pic>
        <p:nvPicPr>
          <p:cNvPr id="15" name="Picture 14">
            <a:extLst>
              <a:ext uri="{FF2B5EF4-FFF2-40B4-BE49-F238E27FC236}">
                <a16:creationId xmlns:a16="http://schemas.microsoft.com/office/drawing/2014/main" id="{35E869F1-76E4-1647-9C27-8F451C9AF0F9}"/>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61735" y="2589644"/>
            <a:ext cx="2550719" cy="2550719"/>
          </a:xfrm>
          <a:prstGeom prst="rect">
            <a:avLst/>
          </a:prstGeom>
        </p:spPr>
      </p:pic>
      <p:pic>
        <p:nvPicPr>
          <p:cNvPr id="29" name="Picture 28">
            <a:extLst>
              <a:ext uri="{FF2B5EF4-FFF2-40B4-BE49-F238E27FC236}">
                <a16:creationId xmlns:a16="http://schemas.microsoft.com/office/drawing/2014/main" id="{0D6120C3-0DB1-9E45-A313-B4353F845176}"/>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536559" y="2363209"/>
            <a:ext cx="2857500" cy="2857500"/>
          </a:xfrm>
          <a:prstGeom prst="rect">
            <a:avLst/>
          </a:prstGeom>
        </p:spPr>
      </p:pic>
      <p:sp>
        <p:nvSpPr>
          <p:cNvPr id="30" name="Rounded Rectangular Callout 29">
            <a:extLst>
              <a:ext uri="{FF2B5EF4-FFF2-40B4-BE49-F238E27FC236}">
                <a16:creationId xmlns:a16="http://schemas.microsoft.com/office/drawing/2014/main" id="{4750A94B-69A0-B54C-82CA-7B055FF66864}"/>
              </a:ext>
            </a:extLst>
          </p:cNvPr>
          <p:cNvSpPr/>
          <p:nvPr/>
        </p:nvSpPr>
        <p:spPr>
          <a:xfrm>
            <a:off x="245643" y="5829071"/>
            <a:ext cx="2843213" cy="451653"/>
          </a:xfrm>
          <a:prstGeom prst="wedgeRoundRectCallout">
            <a:avLst>
              <a:gd name="adj1" fmla="val 47508"/>
              <a:gd name="adj2" fmla="val -209551"/>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E3224"/>
                </a:solidFill>
                <a:latin typeface="Arial"/>
              </a:rPr>
              <a:t>Delivery</a:t>
            </a:r>
          </a:p>
        </p:txBody>
      </p:sp>
      <p:sp>
        <p:nvSpPr>
          <p:cNvPr id="31" name="Rounded Rectangular Callout 30">
            <a:extLst>
              <a:ext uri="{FF2B5EF4-FFF2-40B4-BE49-F238E27FC236}">
                <a16:creationId xmlns:a16="http://schemas.microsoft.com/office/drawing/2014/main" id="{38A0080C-37B5-7A4E-B786-929A6611A102}"/>
              </a:ext>
            </a:extLst>
          </p:cNvPr>
          <p:cNvSpPr/>
          <p:nvPr/>
        </p:nvSpPr>
        <p:spPr>
          <a:xfrm>
            <a:off x="2564062" y="1448675"/>
            <a:ext cx="2843213" cy="451653"/>
          </a:xfrm>
          <a:prstGeom prst="wedgeRoundRectCallout">
            <a:avLst>
              <a:gd name="adj1" fmla="val 49262"/>
              <a:gd name="adj2" fmla="val 154871"/>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E3224"/>
                </a:solidFill>
                <a:latin typeface="Arial"/>
              </a:rPr>
              <a:t>Verification</a:t>
            </a:r>
          </a:p>
        </p:txBody>
      </p:sp>
      <p:sp>
        <p:nvSpPr>
          <p:cNvPr id="32" name="Rounded Rectangular Callout 31">
            <a:extLst>
              <a:ext uri="{FF2B5EF4-FFF2-40B4-BE49-F238E27FC236}">
                <a16:creationId xmlns:a16="http://schemas.microsoft.com/office/drawing/2014/main" id="{FC1AA22C-F0CB-EE40-B39E-FF78751AD354}"/>
              </a:ext>
            </a:extLst>
          </p:cNvPr>
          <p:cNvSpPr/>
          <p:nvPr/>
        </p:nvSpPr>
        <p:spPr>
          <a:xfrm>
            <a:off x="6812697" y="5992444"/>
            <a:ext cx="2843213" cy="451653"/>
          </a:xfrm>
          <a:prstGeom prst="wedgeRoundRectCallout">
            <a:avLst>
              <a:gd name="adj1" fmla="val 47508"/>
              <a:gd name="adj2" fmla="val -209551"/>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E3224"/>
                </a:solidFill>
                <a:latin typeface="Arial"/>
              </a:rPr>
              <a:t>Interactivity</a:t>
            </a:r>
          </a:p>
        </p:txBody>
      </p:sp>
    </p:spTree>
    <p:extLst>
      <p:ext uri="{BB962C8B-B14F-4D97-AF65-F5344CB8AC3E}">
        <p14:creationId xmlns:p14="http://schemas.microsoft.com/office/powerpoint/2010/main" val="38266715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ight Arrow 35">
            <a:extLst>
              <a:ext uri="{FF2B5EF4-FFF2-40B4-BE49-F238E27FC236}">
                <a16:creationId xmlns:a16="http://schemas.microsoft.com/office/drawing/2014/main" id="{CD30C6FE-6ABD-754A-840A-ABDCC8697929}"/>
              </a:ext>
            </a:extLst>
          </p:cNvPr>
          <p:cNvSpPr/>
          <p:nvPr/>
        </p:nvSpPr>
        <p:spPr>
          <a:xfrm>
            <a:off x="2174324" y="5058808"/>
            <a:ext cx="5912764" cy="621277"/>
          </a:xfrm>
          <a:prstGeom prst="rightArrow">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35" name="Right Arrow 34">
            <a:extLst>
              <a:ext uri="{FF2B5EF4-FFF2-40B4-BE49-F238E27FC236}">
                <a16:creationId xmlns:a16="http://schemas.microsoft.com/office/drawing/2014/main" id="{02B49FA0-0A61-9148-9B4A-24F13DB24A3A}"/>
              </a:ext>
            </a:extLst>
          </p:cNvPr>
          <p:cNvSpPr/>
          <p:nvPr/>
        </p:nvSpPr>
        <p:spPr>
          <a:xfrm>
            <a:off x="2181445" y="3746309"/>
            <a:ext cx="5912764" cy="621277"/>
          </a:xfrm>
          <a:prstGeom prst="rightArrow">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5" name="Right Arrow 14">
            <a:extLst>
              <a:ext uri="{FF2B5EF4-FFF2-40B4-BE49-F238E27FC236}">
                <a16:creationId xmlns:a16="http://schemas.microsoft.com/office/drawing/2014/main" id="{F7BB43EC-7389-5A40-89AE-DAA5BF38559D}"/>
              </a:ext>
            </a:extLst>
          </p:cNvPr>
          <p:cNvSpPr/>
          <p:nvPr/>
        </p:nvSpPr>
        <p:spPr>
          <a:xfrm>
            <a:off x="2174324" y="2335851"/>
            <a:ext cx="5912764" cy="621277"/>
          </a:xfrm>
          <a:prstGeom prst="rightArrow">
            <a:avLst/>
          </a:prstGeom>
          <a:solidFill>
            <a:schemeClr val="bg1">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2" name="Title 1">
            <a:extLst>
              <a:ext uri="{FF2B5EF4-FFF2-40B4-BE49-F238E27FC236}">
                <a16:creationId xmlns:a16="http://schemas.microsoft.com/office/drawing/2014/main" id="{9BA300C0-292D-CF49-8B21-E97776AAFE62}"/>
              </a:ext>
            </a:extLst>
          </p:cNvPr>
          <p:cNvSpPr>
            <a:spLocks noGrp="1"/>
          </p:cNvSpPr>
          <p:nvPr>
            <p:ph type="title"/>
          </p:nvPr>
        </p:nvSpPr>
        <p:spPr/>
        <p:txBody>
          <a:bodyPr/>
          <a:lstStyle/>
          <a:p>
            <a:r>
              <a:rPr lang="en-US" dirty="0"/>
              <a:t>Simplifying Video Advertising</a:t>
            </a:r>
          </a:p>
        </p:txBody>
      </p:sp>
      <p:sp>
        <p:nvSpPr>
          <p:cNvPr id="3" name="Slide Number Placeholder 2">
            <a:extLst>
              <a:ext uri="{FF2B5EF4-FFF2-40B4-BE49-F238E27FC236}">
                <a16:creationId xmlns:a16="http://schemas.microsoft.com/office/drawing/2014/main" id="{3611188E-957B-234C-8C31-A454BE205DBC}"/>
              </a:ext>
            </a:extLst>
          </p:cNvPr>
          <p:cNvSpPr>
            <a:spLocks noGrp="1"/>
          </p:cNvSpPr>
          <p:nvPr>
            <p:ph type="sldNum" sz="quarter" idx="10"/>
          </p:nvPr>
        </p:nvSpPr>
        <p:spPr/>
        <p:txBody>
          <a:bodyPr/>
          <a:lstStyle/>
          <a:p>
            <a:fld id="{E0945A5B-6FD1-4E75-90E0-1022EA54FCBA}" type="slidenum">
              <a:rPr lang="en-US">
                <a:solidFill>
                  <a:prstClr val="black"/>
                </a:solidFill>
              </a:rPr>
              <a:pPr/>
              <a:t>37</a:t>
            </a:fld>
            <a:endParaRPr lang="en-US" dirty="0">
              <a:solidFill>
                <a:prstClr val="black"/>
              </a:solidFill>
            </a:endParaRPr>
          </a:p>
        </p:txBody>
      </p:sp>
      <p:pic>
        <p:nvPicPr>
          <p:cNvPr id="4" name="Picture 3">
            <a:extLst>
              <a:ext uri="{FF2B5EF4-FFF2-40B4-BE49-F238E27FC236}">
                <a16:creationId xmlns:a16="http://schemas.microsoft.com/office/drawing/2014/main" id="{D4912FDC-E1D5-014A-BF2D-B0E1FDC5839A}"/>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5400" y="3522818"/>
            <a:ext cx="1088925" cy="1088925"/>
          </a:xfrm>
          <a:prstGeom prst="rect">
            <a:avLst/>
          </a:prstGeom>
        </p:spPr>
      </p:pic>
      <p:pic>
        <p:nvPicPr>
          <p:cNvPr id="5" name="Picture 4">
            <a:extLst>
              <a:ext uri="{FF2B5EF4-FFF2-40B4-BE49-F238E27FC236}">
                <a16:creationId xmlns:a16="http://schemas.microsoft.com/office/drawing/2014/main" id="{542D8644-EC15-0E4D-AF4C-6E81E4A477DE}"/>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5400" y="2128453"/>
            <a:ext cx="1088925" cy="1088925"/>
          </a:xfrm>
          <a:prstGeom prst="rect">
            <a:avLst/>
          </a:prstGeom>
        </p:spPr>
      </p:pic>
      <p:pic>
        <p:nvPicPr>
          <p:cNvPr id="6" name="Picture 5">
            <a:extLst>
              <a:ext uri="{FF2B5EF4-FFF2-40B4-BE49-F238E27FC236}">
                <a16:creationId xmlns:a16="http://schemas.microsoft.com/office/drawing/2014/main" id="{B229626E-E2BF-1646-A505-6AFFE11F16B3}"/>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5400" y="4917183"/>
            <a:ext cx="1088925" cy="1088925"/>
          </a:xfrm>
          <a:prstGeom prst="rect">
            <a:avLst/>
          </a:prstGeom>
        </p:spPr>
      </p:pic>
      <p:sp>
        <p:nvSpPr>
          <p:cNvPr id="8" name="Text Placeholder 4">
            <a:extLst>
              <a:ext uri="{FF2B5EF4-FFF2-40B4-BE49-F238E27FC236}">
                <a16:creationId xmlns:a16="http://schemas.microsoft.com/office/drawing/2014/main" id="{6B03CE28-888B-FA48-9CBC-2A19C2D24DBA}"/>
              </a:ext>
            </a:extLst>
          </p:cNvPr>
          <p:cNvSpPr txBox="1">
            <a:spLocks/>
          </p:cNvSpPr>
          <p:nvPr/>
        </p:nvSpPr>
        <p:spPr>
          <a:xfrm>
            <a:off x="8087089" y="3587462"/>
            <a:ext cx="2876203" cy="869027"/>
          </a:xfrm>
          <a:prstGeom prst="rect">
            <a:avLst/>
          </a:prstGeom>
          <a:solidFill>
            <a:schemeClr val="accent1"/>
          </a:solidFill>
        </p:spPr>
        <p:txBody>
          <a:bodyPr/>
          <a:lstStyle>
            <a:lvl1pPr marL="0" indent="0" algn="l" defTabSz="914400" rtl="0" eaLnBrk="1" latinLnBrk="0" hangingPunct="1">
              <a:lnSpc>
                <a:spcPct val="85000"/>
              </a:lnSpc>
              <a:spcBef>
                <a:spcPts val="0"/>
              </a:spcBef>
              <a:spcAft>
                <a:spcPts val="600"/>
              </a:spcAft>
              <a:buClr>
                <a:schemeClr val="accent1"/>
              </a:buClr>
              <a:buSzPct val="80000"/>
              <a:buFont typeface="Wingdings 3" pitchFamily="18" charset="2"/>
              <a:buNone/>
              <a:defRPr sz="2200" b="1" kern="1200">
                <a:solidFill>
                  <a:schemeClr val="tx1"/>
                </a:solidFill>
                <a:latin typeface="+mj-lt"/>
                <a:ea typeface="+mn-ea"/>
                <a:cs typeface="Levenim MT" panose="02010502060101010101" pitchFamily="2" charset="-79"/>
              </a:defRPr>
            </a:lvl1pPr>
            <a:lvl2pPr marL="292100" indent="-292100" algn="l" defTabSz="914400" rtl="0" eaLnBrk="1" latinLnBrk="0" hangingPunct="1">
              <a:lnSpc>
                <a:spcPct val="85000"/>
              </a:lnSpc>
              <a:spcBef>
                <a:spcPts val="0"/>
              </a:spcBef>
              <a:spcAft>
                <a:spcPts val="600"/>
              </a:spcAft>
              <a:buClr>
                <a:schemeClr val="tx1"/>
              </a:buClr>
              <a:buSzPct val="100000"/>
              <a:buFontTx/>
              <a:buBlip>
                <a:blip r:embed="rId6"/>
              </a:buBlip>
              <a:defRPr lang="en-US" sz="1800" b="1" kern="1200" dirty="0" smtClean="0">
                <a:solidFill>
                  <a:schemeClr val="tx1"/>
                </a:solidFill>
                <a:latin typeface="+mj-lt"/>
                <a:ea typeface="+mn-ea"/>
                <a:cs typeface="Levenim MT" panose="02010502060101010101" pitchFamily="2" charset="-79"/>
              </a:defRPr>
            </a:lvl2pPr>
            <a:lvl3pPr marL="342900" indent="-16827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600" b="1" kern="1200">
                <a:solidFill>
                  <a:schemeClr val="tx1"/>
                </a:solidFill>
                <a:latin typeface="+mj-lt"/>
                <a:ea typeface="+mn-ea"/>
                <a:cs typeface="Levenim MT" panose="02010502060101010101" pitchFamily="2" charset="-79"/>
              </a:defRPr>
            </a:lvl3pPr>
            <a:lvl4pPr marL="5175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tabLst/>
              <a:defRPr sz="1400" b="1" kern="1200">
                <a:solidFill>
                  <a:schemeClr val="tx1"/>
                </a:solidFill>
                <a:latin typeface="+mj-lt"/>
                <a:ea typeface="+mn-ea"/>
                <a:cs typeface="Levenim MT" panose="02010502060101010101" pitchFamily="2" charset="-79"/>
              </a:defRPr>
            </a:lvl4pPr>
            <a:lvl5pPr marL="7461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200" b="1" kern="1200">
                <a:solidFill>
                  <a:schemeClr val="tx1"/>
                </a:solidFill>
                <a:latin typeface="+mj-lt"/>
                <a:ea typeface="+mn-ea"/>
                <a:cs typeface="Levenim MT" panose="02010502060101010101"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Aft>
                <a:spcPts val="0"/>
              </a:spcAft>
              <a:buClr>
                <a:srgbClr val="EE3224"/>
              </a:buClr>
            </a:pPr>
            <a:r>
              <a:rPr lang="en-US" sz="4800" b="0" i="1" dirty="0">
                <a:solidFill>
                  <a:prstClr val="white"/>
                </a:solidFill>
                <a:latin typeface="Calibri" panose="020F0502020204030204" pitchFamily="34" charset="0"/>
                <a:cs typeface="Calibri" panose="020F0502020204030204" pitchFamily="34" charset="0"/>
              </a:rPr>
              <a:t>OMID</a:t>
            </a:r>
            <a:endParaRPr lang="en-US" sz="6600" b="0" i="1" dirty="0">
              <a:solidFill>
                <a:prstClr val="white"/>
              </a:solidFill>
              <a:latin typeface="Calibri" panose="020F0502020204030204" pitchFamily="34" charset="0"/>
              <a:cs typeface="Calibri" panose="020F0502020204030204" pitchFamily="34" charset="0"/>
            </a:endParaRPr>
          </a:p>
        </p:txBody>
      </p:sp>
      <p:sp>
        <p:nvSpPr>
          <p:cNvPr id="9" name="Text Placeholder 4">
            <a:extLst>
              <a:ext uri="{FF2B5EF4-FFF2-40B4-BE49-F238E27FC236}">
                <a16:creationId xmlns:a16="http://schemas.microsoft.com/office/drawing/2014/main" id="{B6D1A7B3-D243-EB48-9C04-427DE8CC9377}"/>
              </a:ext>
            </a:extLst>
          </p:cNvPr>
          <p:cNvSpPr txBox="1">
            <a:spLocks/>
          </p:cNvSpPr>
          <p:nvPr/>
        </p:nvSpPr>
        <p:spPr>
          <a:xfrm>
            <a:off x="8087089" y="4927836"/>
            <a:ext cx="2876203" cy="869027"/>
          </a:xfrm>
          <a:prstGeom prst="rect">
            <a:avLst/>
          </a:prstGeom>
          <a:solidFill>
            <a:schemeClr val="accent1"/>
          </a:solidFill>
        </p:spPr>
        <p:txBody>
          <a:bodyPr/>
          <a:lstStyle>
            <a:lvl1pPr marL="0" indent="0" algn="l" defTabSz="914400" rtl="0" eaLnBrk="1" latinLnBrk="0" hangingPunct="1">
              <a:lnSpc>
                <a:spcPct val="85000"/>
              </a:lnSpc>
              <a:spcBef>
                <a:spcPts val="0"/>
              </a:spcBef>
              <a:spcAft>
                <a:spcPts val="600"/>
              </a:spcAft>
              <a:buClr>
                <a:schemeClr val="accent1"/>
              </a:buClr>
              <a:buSzPct val="80000"/>
              <a:buFont typeface="Wingdings 3" pitchFamily="18" charset="2"/>
              <a:buNone/>
              <a:defRPr sz="2200" b="1" kern="1200">
                <a:solidFill>
                  <a:schemeClr val="tx1"/>
                </a:solidFill>
                <a:latin typeface="+mj-lt"/>
                <a:ea typeface="+mn-ea"/>
                <a:cs typeface="Levenim MT" panose="02010502060101010101" pitchFamily="2" charset="-79"/>
              </a:defRPr>
            </a:lvl1pPr>
            <a:lvl2pPr marL="292100" indent="-292100" algn="l" defTabSz="914400" rtl="0" eaLnBrk="1" latinLnBrk="0" hangingPunct="1">
              <a:lnSpc>
                <a:spcPct val="85000"/>
              </a:lnSpc>
              <a:spcBef>
                <a:spcPts val="0"/>
              </a:spcBef>
              <a:spcAft>
                <a:spcPts val="600"/>
              </a:spcAft>
              <a:buClr>
                <a:schemeClr val="tx1"/>
              </a:buClr>
              <a:buSzPct val="100000"/>
              <a:buFontTx/>
              <a:buBlip>
                <a:blip r:embed="rId6"/>
              </a:buBlip>
              <a:defRPr lang="en-US" sz="1800" b="1" kern="1200" dirty="0" smtClean="0">
                <a:solidFill>
                  <a:schemeClr val="tx1"/>
                </a:solidFill>
                <a:latin typeface="+mj-lt"/>
                <a:ea typeface="+mn-ea"/>
                <a:cs typeface="Levenim MT" panose="02010502060101010101" pitchFamily="2" charset="-79"/>
              </a:defRPr>
            </a:lvl2pPr>
            <a:lvl3pPr marL="342900" indent="-16827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600" b="1" kern="1200">
                <a:solidFill>
                  <a:schemeClr val="tx1"/>
                </a:solidFill>
                <a:latin typeface="+mj-lt"/>
                <a:ea typeface="+mn-ea"/>
                <a:cs typeface="Levenim MT" panose="02010502060101010101" pitchFamily="2" charset="-79"/>
              </a:defRPr>
            </a:lvl3pPr>
            <a:lvl4pPr marL="5175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tabLst/>
              <a:defRPr sz="1400" b="1" kern="1200">
                <a:solidFill>
                  <a:schemeClr val="tx1"/>
                </a:solidFill>
                <a:latin typeface="+mj-lt"/>
                <a:ea typeface="+mn-ea"/>
                <a:cs typeface="Levenim MT" panose="02010502060101010101" pitchFamily="2" charset="-79"/>
              </a:defRPr>
            </a:lvl4pPr>
            <a:lvl5pPr marL="7461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200" b="1" kern="1200">
                <a:solidFill>
                  <a:schemeClr val="tx1"/>
                </a:solidFill>
                <a:latin typeface="+mj-lt"/>
                <a:ea typeface="+mn-ea"/>
                <a:cs typeface="Levenim MT" panose="02010502060101010101"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Aft>
                <a:spcPts val="0"/>
              </a:spcAft>
              <a:buClr>
                <a:srgbClr val="EE3224"/>
              </a:buClr>
            </a:pPr>
            <a:r>
              <a:rPr lang="en-US" sz="4800" b="0" i="1" dirty="0">
                <a:solidFill>
                  <a:prstClr val="white"/>
                </a:solidFill>
                <a:latin typeface="Calibri" panose="020F0502020204030204" pitchFamily="34" charset="0"/>
                <a:cs typeface="Calibri" panose="020F0502020204030204" pitchFamily="34" charset="0"/>
              </a:rPr>
              <a:t>SIMID</a:t>
            </a:r>
          </a:p>
        </p:txBody>
      </p:sp>
      <p:sp>
        <p:nvSpPr>
          <p:cNvPr id="10" name="Text Placeholder 4">
            <a:extLst>
              <a:ext uri="{FF2B5EF4-FFF2-40B4-BE49-F238E27FC236}">
                <a16:creationId xmlns:a16="http://schemas.microsoft.com/office/drawing/2014/main" id="{4B20633A-5117-B346-98CD-76386FED7814}"/>
              </a:ext>
            </a:extLst>
          </p:cNvPr>
          <p:cNvSpPr txBox="1">
            <a:spLocks/>
          </p:cNvSpPr>
          <p:nvPr/>
        </p:nvSpPr>
        <p:spPr>
          <a:xfrm>
            <a:off x="8087088" y="2212456"/>
            <a:ext cx="2876203" cy="869027"/>
          </a:xfrm>
          <a:prstGeom prst="rect">
            <a:avLst/>
          </a:prstGeom>
          <a:solidFill>
            <a:schemeClr val="accent1"/>
          </a:solidFill>
        </p:spPr>
        <p:txBody>
          <a:bodyPr/>
          <a:lstStyle>
            <a:lvl1pPr marL="0" indent="0" algn="l" defTabSz="914400" rtl="0" eaLnBrk="1" latinLnBrk="0" hangingPunct="1">
              <a:lnSpc>
                <a:spcPct val="85000"/>
              </a:lnSpc>
              <a:spcBef>
                <a:spcPts val="0"/>
              </a:spcBef>
              <a:spcAft>
                <a:spcPts val="600"/>
              </a:spcAft>
              <a:buClr>
                <a:schemeClr val="accent1"/>
              </a:buClr>
              <a:buSzPct val="80000"/>
              <a:buFont typeface="Wingdings 3" pitchFamily="18" charset="2"/>
              <a:buNone/>
              <a:defRPr sz="2200" b="1" kern="1200">
                <a:solidFill>
                  <a:schemeClr val="tx1"/>
                </a:solidFill>
                <a:latin typeface="+mj-lt"/>
                <a:ea typeface="+mn-ea"/>
                <a:cs typeface="Levenim MT" panose="02010502060101010101" pitchFamily="2" charset="-79"/>
              </a:defRPr>
            </a:lvl1pPr>
            <a:lvl2pPr marL="292100" indent="-292100" algn="l" defTabSz="914400" rtl="0" eaLnBrk="1" latinLnBrk="0" hangingPunct="1">
              <a:lnSpc>
                <a:spcPct val="85000"/>
              </a:lnSpc>
              <a:spcBef>
                <a:spcPts val="0"/>
              </a:spcBef>
              <a:spcAft>
                <a:spcPts val="600"/>
              </a:spcAft>
              <a:buClr>
                <a:schemeClr val="tx1"/>
              </a:buClr>
              <a:buSzPct val="100000"/>
              <a:buFontTx/>
              <a:buBlip>
                <a:blip r:embed="rId6"/>
              </a:buBlip>
              <a:defRPr lang="en-US" sz="1800" b="1" kern="1200" dirty="0" smtClean="0">
                <a:solidFill>
                  <a:schemeClr val="tx1"/>
                </a:solidFill>
                <a:latin typeface="+mj-lt"/>
                <a:ea typeface="+mn-ea"/>
                <a:cs typeface="Levenim MT" panose="02010502060101010101" pitchFamily="2" charset="-79"/>
              </a:defRPr>
            </a:lvl2pPr>
            <a:lvl3pPr marL="342900" indent="-16827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600" b="1" kern="1200">
                <a:solidFill>
                  <a:schemeClr val="tx1"/>
                </a:solidFill>
                <a:latin typeface="+mj-lt"/>
                <a:ea typeface="+mn-ea"/>
                <a:cs typeface="Levenim MT" panose="02010502060101010101" pitchFamily="2" charset="-79"/>
              </a:defRPr>
            </a:lvl3pPr>
            <a:lvl4pPr marL="5175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tabLst/>
              <a:defRPr sz="1400" b="1" kern="1200">
                <a:solidFill>
                  <a:schemeClr val="tx1"/>
                </a:solidFill>
                <a:latin typeface="+mj-lt"/>
                <a:ea typeface="+mn-ea"/>
                <a:cs typeface="Levenim MT" panose="02010502060101010101" pitchFamily="2" charset="-79"/>
              </a:defRPr>
            </a:lvl4pPr>
            <a:lvl5pPr marL="7461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200" b="1" kern="1200">
                <a:solidFill>
                  <a:schemeClr val="tx1"/>
                </a:solidFill>
                <a:latin typeface="+mj-lt"/>
                <a:ea typeface="+mn-ea"/>
                <a:cs typeface="Levenim MT" panose="02010502060101010101"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Aft>
                <a:spcPts val="0"/>
              </a:spcAft>
              <a:buClr>
                <a:srgbClr val="EE3224"/>
              </a:buClr>
            </a:pPr>
            <a:r>
              <a:rPr lang="en-US" sz="4800" b="0" i="1" dirty="0">
                <a:solidFill>
                  <a:prstClr val="white"/>
                </a:solidFill>
                <a:latin typeface="Calibri" panose="020F0502020204030204" pitchFamily="34" charset="0"/>
                <a:cs typeface="Calibri" panose="020F0502020204030204" pitchFamily="34" charset="0"/>
              </a:rPr>
              <a:t>VAST 4.x</a:t>
            </a:r>
            <a:endParaRPr lang="en-US" sz="6600" b="0" i="1" dirty="0">
              <a:solidFill>
                <a:prstClr val="white"/>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A54DAB66-C472-C74B-9806-F6A40FF176DA}"/>
              </a:ext>
            </a:extLst>
          </p:cNvPr>
          <p:cNvSpPr/>
          <p:nvPr/>
        </p:nvSpPr>
        <p:spPr>
          <a:xfrm>
            <a:off x="4286220" y="1558530"/>
            <a:ext cx="1857375" cy="43965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Arial"/>
              </a:rPr>
              <a:t>Current</a:t>
            </a:r>
          </a:p>
        </p:txBody>
      </p:sp>
      <p:sp>
        <p:nvSpPr>
          <p:cNvPr id="21" name="Rounded Rectangle 20">
            <a:extLst>
              <a:ext uri="{FF2B5EF4-FFF2-40B4-BE49-F238E27FC236}">
                <a16:creationId xmlns:a16="http://schemas.microsoft.com/office/drawing/2014/main" id="{92FD9DFA-DB8C-F640-96D2-8777EF570BEC}"/>
              </a:ext>
            </a:extLst>
          </p:cNvPr>
          <p:cNvSpPr/>
          <p:nvPr/>
        </p:nvSpPr>
        <p:spPr>
          <a:xfrm>
            <a:off x="8526232" y="1558551"/>
            <a:ext cx="1857375" cy="43965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Arial"/>
              </a:rPr>
              <a:t>Future</a:t>
            </a:r>
          </a:p>
        </p:txBody>
      </p:sp>
      <p:grpSp>
        <p:nvGrpSpPr>
          <p:cNvPr id="13" name="Group 12">
            <a:extLst>
              <a:ext uri="{FF2B5EF4-FFF2-40B4-BE49-F238E27FC236}">
                <a16:creationId xmlns:a16="http://schemas.microsoft.com/office/drawing/2014/main" id="{657F40B3-AFA6-FE41-989B-29F0F797ED0A}"/>
              </a:ext>
            </a:extLst>
          </p:cNvPr>
          <p:cNvGrpSpPr/>
          <p:nvPr/>
        </p:nvGrpSpPr>
        <p:grpSpPr>
          <a:xfrm>
            <a:off x="4529062" y="2230783"/>
            <a:ext cx="1371688" cy="884263"/>
            <a:chOff x="4057562" y="1893689"/>
            <a:chExt cx="1371688" cy="884263"/>
          </a:xfrm>
        </p:grpSpPr>
        <p:sp>
          <p:nvSpPr>
            <p:cNvPr id="7" name="Text Placeholder 4">
              <a:extLst>
                <a:ext uri="{FF2B5EF4-FFF2-40B4-BE49-F238E27FC236}">
                  <a16:creationId xmlns:a16="http://schemas.microsoft.com/office/drawing/2014/main" id="{2B57A7E9-7140-BF4C-8255-50E3011BC7A8}"/>
                </a:ext>
              </a:extLst>
            </p:cNvPr>
            <p:cNvSpPr txBox="1">
              <a:spLocks/>
            </p:cNvSpPr>
            <p:nvPr/>
          </p:nvSpPr>
          <p:spPr>
            <a:xfrm>
              <a:off x="4057562" y="1893689"/>
              <a:ext cx="1371688" cy="348769"/>
            </a:xfrm>
            <a:prstGeom prst="rect">
              <a:avLst/>
            </a:prstGeom>
            <a:solidFill>
              <a:schemeClr val="accent1"/>
            </a:solidFill>
          </p:spPr>
          <p:txBody>
            <a:bodyPr/>
            <a:lstStyle>
              <a:lvl1pPr marL="0" indent="0" algn="l" defTabSz="914400" rtl="0" eaLnBrk="1" latinLnBrk="0" hangingPunct="1">
                <a:lnSpc>
                  <a:spcPct val="85000"/>
                </a:lnSpc>
                <a:spcBef>
                  <a:spcPts val="0"/>
                </a:spcBef>
                <a:spcAft>
                  <a:spcPts val="600"/>
                </a:spcAft>
                <a:buClr>
                  <a:schemeClr val="accent1"/>
                </a:buClr>
                <a:buSzPct val="80000"/>
                <a:buFont typeface="Wingdings 3" pitchFamily="18" charset="2"/>
                <a:buNone/>
                <a:defRPr sz="2200" b="1" kern="1200">
                  <a:solidFill>
                    <a:schemeClr val="tx1"/>
                  </a:solidFill>
                  <a:latin typeface="+mj-lt"/>
                  <a:ea typeface="+mn-ea"/>
                  <a:cs typeface="Levenim MT" panose="02010502060101010101" pitchFamily="2" charset="-79"/>
                </a:defRPr>
              </a:lvl1pPr>
              <a:lvl2pPr marL="292100" indent="-292100" algn="l" defTabSz="914400" rtl="0" eaLnBrk="1" latinLnBrk="0" hangingPunct="1">
                <a:lnSpc>
                  <a:spcPct val="85000"/>
                </a:lnSpc>
                <a:spcBef>
                  <a:spcPts val="0"/>
                </a:spcBef>
                <a:spcAft>
                  <a:spcPts val="600"/>
                </a:spcAft>
                <a:buClr>
                  <a:schemeClr val="tx1"/>
                </a:buClr>
                <a:buSzPct val="100000"/>
                <a:buFontTx/>
                <a:buBlip>
                  <a:blip r:embed="rId6"/>
                </a:buBlip>
                <a:defRPr lang="en-US" sz="1800" b="1" kern="1200" dirty="0" smtClean="0">
                  <a:solidFill>
                    <a:schemeClr val="tx1"/>
                  </a:solidFill>
                  <a:latin typeface="+mj-lt"/>
                  <a:ea typeface="+mn-ea"/>
                  <a:cs typeface="Levenim MT" panose="02010502060101010101" pitchFamily="2" charset="-79"/>
                </a:defRPr>
              </a:lvl2pPr>
              <a:lvl3pPr marL="342900" indent="-16827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600" b="1" kern="1200">
                  <a:solidFill>
                    <a:schemeClr val="tx1"/>
                  </a:solidFill>
                  <a:latin typeface="+mj-lt"/>
                  <a:ea typeface="+mn-ea"/>
                  <a:cs typeface="Levenim MT" panose="02010502060101010101" pitchFamily="2" charset="-79"/>
                </a:defRPr>
              </a:lvl3pPr>
              <a:lvl4pPr marL="5175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tabLst/>
                <a:defRPr sz="1400" b="1" kern="1200">
                  <a:solidFill>
                    <a:schemeClr val="tx1"/>
                  </a:solidFill>
                  <a:latin typeface="+mj-lt"/>
                  <a:ea typeface="+mn-ea"/>
                  <a:cs typeface="Levenim MT" panose="02010502060101010101" pitchFamily="2" charset="-79"/>
                </a:defRPr>
              </a:lvl4pPr>
              <a:lvl5pPr marL="7461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200" b="1" kern="1200">
                  <a:solidFill>
                    <a:schemeClr val="tx1"/>
                  </a:solidFill>
                  <a:latin typeface="+mj-lt"/>
                  <a:ea typeface="+mn-ea"/>
                  <a:cs typeface="Levenim MT" panose="02010502060101010101"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Aft>
                  <a:spcPts val="0"/>
                </a:spcAft>
                <a:buClr>
                  <a:srgbClr val="EE3224"/>
                </a:buClr>
              </a:pPr>
              <a:r>
                <a:rPr lang="en-US" sz="1400" dirty="0">
                  <a:solidFill>
                    <a:prstClr val="white"/>
                  </a:solidFill>
                  <a:latin typeface="Arial"/>
                </a:rPr>
                <a:t>VAST Tags</a:t>
              </a:r>
              <a:endParaRPr lang="en-US" sz="2000" dirty="0">
                <a:solidFill>
                  <a:prstClr val="white"/>
                </a:solidFill>
                <a:latin typeface="Arial"/>
              </a:endParaRPr>
            </a:p>
          </p:txBody>
        </p:sp>
        <p:sp>
          <p:nvSpPr>
            <p:cNvPr id="23" name="Text Placeholder 4">
              <a:extLst>
                <a:ext uri="{FF2B5EF4-FFF2-40B4-BE49-F238E27FC236}">
                  <a16:creationId xmlns:a16="http://schemas.microsoft.com/office/drawing/2014/main" id="{F58474F5-779B-2D44-AC2F-BBEB6B4F7862}"/>
                </a:ext>
              </a:extLst>
            </p:cNvPr>
            <p:cNvSpPr txBox="1">
              <a:spLocks/>
            </p:cNvSpPr>
            <p:nvPr/>
          </p:nvSpPr>
          <p:spPr>
            <a:xfrm>
              <a:off x="4057562" y="2156675"/>
              <a:ext cx="1371688" cy="34876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lvl1pPr marL="0" indent="0" algn="l" defTabSz="914400" rtl="0" eaLnBrk="1" latinLnBrk="0" hangingPunct="1">
                <a:lnSpc>
                  <a:spcPct val="85000"/>
                </a:lnSpc>
                <a:spcBef>
                  <a:spcPts val="0"/>
                </a:spcBef>
                <a:spcAft>
                  <a:spcPts val="600"/>
                </a:spcAft>
                <a:buClr>
                  <a:schemeClr val="accent1"/>
                </a:buClr>
                <a:buSzPct val="80000"/>
                <a:buFont typeface="Wingdings 3" pitchFamily="18" charset="2"/>
                <a:buNone/>
                <a:defRPr sz="2200" b="1" kern="1200">
                  <a:solidFill>
                    <a:schemeClr val="tx1"/>
                  </a:solidFill>
                  <a:latin typeface="+mj-lt"/>
                  <a:ea typeface="+mn-ea"/>
                  <a:cs typeface="Levenim MT" panose="02010502060101010101" pitchFamily="2" charset="-79"/>
                </a:defRPr>
              </a:lvl1pPr>
              <a:lvl2pPr marL="292100" indent="-292100" algn="l" defTabSz="914400" rtl="0" eaLnBrk="1" latinLnBrk="0" hangingPunct="1">
                <a:lnSpc>
                  <a:spcPct val="85000"/>
                </a:lnSpc>
                <a:spcBef>
                  <a:spcPts val="0"/>
                </a:spcBef>
                <a:spcAft>
                  <a:spcPts val="600"/>
                </a:spcAft>
                <a:buClr>
                  <a:schemeClr val="tx1"/>
                </a:buClr>
                <a:buSzPct val="100000"/>
                <a:buFontTx/>
                <a:buBlip>
                  <a:blip r:embed="rId6"/>
                </a:buBlip>
                <a:defRPr lang="en-US" sz="1800" b="1" kern="1200" dirty="0" smtClean="0">
                  <a:solidFill>
                    <a:schemeClr val="tx1"/>
                  </a:solidFill>
                  <a:latin typeface="+mj-lt"/>
                  <a:ea typeface="+mn-ea"/>
                  <a:cs typeface="Levenim MT" panose="02010502060101010101" pitchFamily="2" charset="-79"/>
                </a:defRPr>
              </a:lvl2pPr>
              <a:lvl3pPr marL="342900" indent="-16827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600" b="1" kern="1200">
                  <a:solidFill>
                    <a:schemeClr val="tx1"/>
                  </a:solidFill>
                  <a:latin typeface="+mj-lt"/>
                  <a:ea typeface="+mn-ea"/>
                  <a:cs typeface="Levenim MT" panose="02010502060101010101" pitchFamily="2" charset="-79"/>
                </a:defRPr>
              </a:lvl3pPr>
              <a:lvl4pPr marL="5175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tabLst/>
                <a:defRPr sz="1400" b="1" kern="1200">
                  <a:solidFill>
                    <a:schemeClr val="tx1"/>
                  </a:solidFill>
                  <a:latin typeface="+mj-lt"/>
                  <a:ea typeface="+mn-ea"/>
                  <a:cs typeface="Levenim MT" panose="02010502060101010101" pitchFamily="2" charset="-79"/>
                </a:defRPr>
              </a:lvl4pPr>
              <a:lvl5pPr marL="7461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200" b="1" kern="1200">
                  <a:solidFill>
                    <a:schemeClr val="tx1"/>
                  </a:solidFill>
                  <a:latin typeface="+mj-lt"/>
                  <a:ea typeface="+mn-ea"/>
                  <a:cs typeface="Levenim MT" panose="02010502060101010101"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Aft>
                  <a:spcPts val="0"/>
                </a:spcAft>
                <a:buClr>
                  <a:srgbClr val="EE3224"/>
                </a:buClr>
              </a:pPr>
              <a:r>
                <a:rPr lang="en-US" sz="1400" dirty="0">
                  <a:solidFill>
                    <a:prstClr val="white"/>
                  </a:solidFill>
                  <a:latin typeface="Arial"/>
                </a:rPr>
                <a:t>VPAID Tags</a:t>
              </a:r>
              <a:endParaRPr lang="en-US" sz="2000" dirty="0">
                <a:solidFill>
                  <a:prstClr val="white"/>
                </a:solidFill>
                <a:latin typeface="Arial"/>
              </a:endParaRPr>
            </a:p>
          </p:txBody>
        </p:sp>
        <p:sp>
          <p:nvSpPr>
            <p:cNvPr id="24" name="Text Placeholder 4">
              <a:extLst>
                <a:ext uri="{FF2B5EF4-FFF2-40B4-BE49-F238E27FC236}">
                  <a16:creationId xmlns:a16="http://schemas.microsoft.com/office/drawing/2014/main" id="{AAB81628-A4DE-E145-9424-9692479DA70E}"/>
                </a:ext>
              </a:extLst>
            </p:cNvPr>
            <p:cNvSpPr txBox="1">
              <a:spLocks/>
            </p:cNvSpPr>
            <p:nvPr/>
          </p:nvSpPr>
          <p:spPr>
            <a:xfrm>
              <a:off x="4057562" y="2429183"/>
              <a:ext cx="1371688" cy="348769"/>
            </a:xfrm>
            <a:prstGeom prst="rect">
              <a:avLst/>
            </a:prstGeom>
            <a:solidFill>
              <a:schemeClr val="accent2"/>
            </a:solidFill>
          </p:spPr>
          <p:txBody>
            <a:bodyPr/>
            <a:lstStyle>
              <a:lvl1pPr marL="0" indent="0" algn="l" defTabSz="914400" rtl="0" eaLnBrk="1" latinLnBrk="0" hangingPunct="1">
                <a:lnSpc>
                  <a:spcPct val="85000"/>
                </a:lnSpc>
                <a:spcBef>
                  <a:spcPts val="0"/>
                </a:spcBef>
                <a:spcAft>
                  <a:spcPts val="600"/>
                </a:spcAft>
                <a:buClr>
                  <a:schemeClr val="accent1"/>
                </a:buClr>
                <a:buSzPct val="80000"/>
                <a:buFont typeface="Wingdings 3" pitchFamily="18" charset="2"/>
                <a:buNone/>
                <a:defRPr sz="2200" b="1" kern="1200">
                  <a:solidFill>
                    <a:schemeClr val="tx1"/>
                  </a:solidFill>
                  <a:latin typeface="+mj-lt"/>
                  <a:ea typeface="+mn-ea"/>
                  <a:cs typeface="Levenim MT" panose="02010502060101010101" pitchFamily="2" charset="-79"/>
                </a:defRPr>
              </a:lvl1pPr>
              <a:lvl2pPr marL="292100" indent="-292100" algn="l" defTabSz="914400" rtl="0" eaLnBrk="1" latinLnBrk="0" hangingPunct="1">
                <a:lnSpc>
                  <a:spcPct val="85000"/>
                </a:lnSpc>
                <a:spcBef>
                  <a:spcPts val="0"/>
                </a:spcBef>
                <a:spcAft>
                  <a:spcPts val="600"/>
                </a:spcAft>
                <a:buClr>
                  <a:schemeClr val="tx1"/>
                </a:buClr>
                <a:buSzPct val="100000"/>
                <a:buFontTx/>
                <a:buBlip>
                  <a:blip r:embed="rId6"/>
                </a:buBlip>
                <a:defRPr lang="en-US" sz="1800" b="1" kern="1200" dirty="0" smtClean="0">
                  <a:solidFill>
                    <a:schemeClr val="tx1"/>
                  </a:solidFill>
                  <a:latin typeface="+mj-lt"/>
                  <a:ea typeface="+mn-ea"/>
                  <a:cs typeface="Levenim MT" panose="02010502060101010101" pitchFamily="2" charset="-79"/>
                </a:defRPr>
              </a:lvl2pPr>
              <a:lvl3pPr marL="342900" indent="-16827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600" b="1" kern="1200">
                  <a:solidFill>
                    <a:schemeClr val="tx1"/>
                  </a:solidFill>
                  <a:latin typeface="+mj-lt"/>
                  <a:ea typeface="+mn-ea"/>
                  <a:cs typeface="Levenim MT" panose="02010502060101010101" pitchFamily="2" charset="-79"/>
                </a:defRPr>
              </a:lvl3pPr>
              <a:lvl4pPr marL="5175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tabLst/>
                <a:defRPr sz="1400" b="1" kern="1200">
                  <a:solidFill>
                    <a:schemeClr val="tx1"/>
                  </a:solidFill>
                  <a:latin typeface="+mj-lt"/>
                  <a:ea typeface="+mn-ea"/>
                  <a:cs typeface="Levenim MT" panose="02010502060101010101" pitchFamily="2" charset="-79"/>
                </a:defRPr>
              </a:lvl4pPr>
              <a:lvl5pPr marL="7461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200" b="1" kern="1200">
                  <a:solidFill>
                    <a:schemeClr val="tx1"/>
                  </a:solidFill>
                  <a:latin typeface="+mj-lt"/>
                  <a:ea typeface="+mn-ea"/>
                  <a:cs typeface="Levenim MT" panose="02010502060101010101"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Aft>
                  <a:spcPts val="0"/>
                </a:spcAft>
                <a:buClr>
                  <a:srgbClr val="EE3224"/>
                </a:buClr>
              </a:pPr>
              <a:r>
                <a:rPr lang="en-US" sz="1400" dirty="0">
                  <a:solidFill>
                    <a:prstClr val="white"/>
                  </a:solidFill>
                  <a:latin typeface="Arial"/>
                </a:rPr>
                <a:t>Custom Tags</a:t>
              </a:r>
              <a:endParaRPr lang="en-US" sz="2000" dirty="0">
                <a:solidFill>
                  <a:prstClr val="white"/>
                </a:solidFill>
                <a:latin typeface="Arial"/>
              </a:endParaRPr>
            </a:p>
          </p:txBody>
        </p:sp>
      </p:grpSp>
      <p:grpSp>
        <p:nvGrpSpPr>
          <p:cNvPr id="27" name="Group 26">
            <a:extLst>
              <a:ext uri="{FF2B5EF4-FFF2-40B4-BE49-F238E27FC236}">
                <a16:creationId xmlns:a16="http://schemas.microsoft.com/office/drawing/2014/main" id="{E6744FF6-9A42-8A4B-A6AF-343522B608F7}"/>
              </a:ext>
            </a:extLst>
          </p:cNvPr>
          <p:cNvGrpSpPr/>
          <p:nvPr/>
        </p:nvGrpSpPr>
        <p:grpSpPr>
          <a:xfrm>
            <a:off x="4529062" y="3619578"/>
            <a:ext cx="1371688" cy="884263"/>
            <a:chOff x="4057562" y="1893689"/>
            <a:chExt cx="1371688" cy="884263"/>
          </a:xfrm>
        </p:grpSpPr>
        <p:sp>
          <p:nvSpPr>
            <p:cNvPr id="28" name="Text Placeholder 4">
              <a:extLst>
                <a:ext uri="{FF2B5EF4-FFF2-40B4-BE49-F238E27FC236}">
                  <a16:creationId xmlns:a16="http://schemas.microsoft.com/office/drawing/2014/main" id="{EB28AE9A-267D-9743-8595-2BCD466D7F9C}"/>
                </a:ext>
              </a:extLst>
            </p:cNvPr>
            <p:cNvSpPr txBox="1">
              <a:spLocks/>
            </p:cNvSpPr>
            <p:nvPr/>
          </p:nvSpPr>
          <p:spPr>
            <a:xfrm>
              <a:off x="4057562" y="1893689"/>
              <a:ext cx="1371688" cy="348769"/>
            </a:xfrm>
            <a:prstGeom prst="rect">
              <a:avLst/>
            </a:prstGeom>
            <a:solidFill>
              <a:schemeClr val="accent1"/>
            </a:solidFill>
          </p:spPr>
          <p:txBody>
            <a:bodyPr/>
            <a:lstStyle>
              <a:lvl1pPr marL="0" indent="0" algn="l" defTabSz="914400" rtl="0" eaLnBrk="1" latinLnBrk="0" hangingPunct="1">
                <a:lnSpc>
                  <a:spcPct val="85000"/>
                </a:lnSpc>
                <a:spcBef>
                  <a:spcPts val="0"/>
                </a:spcBef>
                <a:spcAft>
                  <a:spcPts val="600"/>
                </a:spcAft>
                <a:buClr>
                  <a:schemeClr val="accent1"/>
                </a:buClr>
                <a:buSzPct val="80000"/>
                <a:buFont typeface="Wingdings 3" pitchFamily="18" charset="2"/>
                <a:buNone/>
                <a:defRPr sz="2200" b="1" kern="1200">
                  <a:solidFill>
                    <a:schemeClr val="tx1"/>
                  </a:solidFill>
                  <a:latin typeface="+mj-lt"/>
                  <a:ea typeface="+mn-ea"/>
                  <a:cs typeface="Levenim MT" panose="02010502060101010101" pitchFamily="2" charset="-79"/>
                </a:defRPr>
              </a:lvl1pPr>
              <a:lvl2pPr marL="292100" indent="-292100" algn="l" defTabSz="914400" rtl="0" eaLnBrk="1" latinLnBrk="0" hangingPunct="1">
                <a:lnSpc>
                  <a:spcPct val="85000"/>
                </a:lnSpc>
                <a:spcBef>
                  <a:spcPts val="0"/>
                </a:spcBef>
                <a:spcAft>
                  <a:spcPts val="600"/>
                </a:spcAft>
                <a:buClr>
                  <a:schemeClr val="tx1"/>
                </a:buClr>
                <a:buSzPct val="100000"/>
                <a:buFontTx/>
                <a:buBlip>
                  <a:blip r:embed="rId6"/>
                </a:buBlip>
                <a:defRPr lang="en-US" sz="1800" b="1" kern="1200" dirty="0" smtClean="0">
                  <a:solidFill>
                    <a:schemeClr val="tx1"/>
                  </a:solidFill>
                  <a:latin typeface="+mj-lt"/>
                  <a:ea typeface="+mn-ea"/>
                  <a:cs typeface="Levenim MT" panose="02010502060101010101" pitchFamily="2" charset="-79"/>
                </a:defRPr>
              </a:lvl2pPr>
              <a:lvl3pPr marL="342900" indent="-16827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600" b="1" kern="1200">
                  <a:solidFill>
                    <a:schemeClr val="tx1"/>
                  </a:solidFill>
                  <a:latin typeface="+mj-lt"/>
                  <a:ea typeface="+mn-ea"/>
                  <a:cs typeface="Levenim MT" panose="02010502060101010101" pitchFamily="2" charset="-79"/>
                </a:defRPr>
              </a:lvl3pPr>
              <a:lvl4pPr marL="5175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tabLst/>
                <a:defRPr sz="1400" b="1" kern="1200">
                  <a:solidFill>
                    <a:schemeClr val="tx1"/>
                  </a:solidFill>
                  <a:latin typeface="+mj-lt"/>
                  <a:ea typeface="+mn-ea"/>
                  <a:cs typeface="Levenim MT" panose="02010502060101010101" pitchFamily="2" charset="-79"/>
                </a:defRPr>
              </a:lvl4pPr>
              <a:lvl5pPr marL="7461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200" b="1" kern="1200">
                  <a:solidFill>
                    <a:schemeClr val="tx1"/>
                  </a:solidFill>
                  <a:latin typeface="+mj-lt"/>
                  <a:ea typeface="+mn-ea"/>
                  <a:cs typeface="Levenim MT" panose="02010502060101010101"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Aft>
                  <a:spcPts val="0"/>
                </a:spcAft>
                <a:buClr>
                  <a:srgbClr val="EE3224"/>
                </a:buClr>
              </a:pPr>
              <a:r>
                <a:rPr lang="en-US" sz="1400" dirty="0">
                  <a:solidFill>
                    <a:prstClr val="white"/>
                  </a:solidFill>
                  <a:latin typeface="Arial"/>
                </a:rPr>
                <a:t>VPAID</a:t>
              </a:r>
              <a:endParaRPr lang="en-US" sz="2000" dirty="0">
                <a:solidFill>
                  <a:prstClr val="white"/>
                </a:solidFill>
                <a:latin typeface="Arial"/>
              </a:endParaRPr>
            </a:p>
          </p:txBody>
        </p:sp>
        <p:sp>
          <p:nvSpPr>
            <p:cNvPr id="29" name="Text Placeholder 4">
              <a:extLst>
                <a:ext uri="{FF2B5EF4-FFF2-40B4-BE49-F238E27FC236}">
                  <a16:creationId xmlns:a16="http://schemas.microsoft.com/office/drawing/2014/main" id="{33D17EE6-0DE8-A140-B8EB-F14CE795AD34}"/>
                </a:ext>
              </a:extLst>
            </p:cNvPr>
            <p:cNvSpPr txBox="1">
              <a:spLocks/>
            </p:cNvSpPr>
            <p:nvPr/>
          </p:nvSpPr>
          <p:spPr>
            <a:xfrm>
              <a:off x="4057562" y="2156675"/>
              <a:ext cx="1371688" cy="34876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lvl1pPr marL="0" indent="0" algn="l" defTabSz="914400" rtl="0" eaLnBrk="1" latinLnBrk="0" hangingPunct="1">
                <a:lnSpc>
                  <a:spcPct val="85000"/>
                </a:lnSpc>
                <a:spcBef>
                  <a:spcPts val="0"/>
                </a:spcBef>
                <a:spcAft>
                  <a:spcPts val="600"/>
                </a:spcAft>
                <a:buClr>
                  <a:schemeClr val="accent1"/>
                </a:buClr>
                <a:buSzPct val="80000"/>
                <a:buFont typeface="Wingdings 3" pitchFamily="18" charset="2"/>
                <a:buNone/>
                <a:defRPr sz="2200" b="1" kern="1200">
                  <a:solidFill>
                    <a:schemeClr val="tx1"/>
                  </a:solidFill>
                  <a:latin typeface="+mj-lt"/>
                  <a:ea typeface="+mn-ea"/>
                  <a:cs typeface="Levenim MT" panose="02010502060101010101" pitchFamily="2" charset="-79"/>
                </a:defRPr>
              </a:lvl1pPr>
              <a:lvl2pPr marL="292100" indent="-292100" algn="l" defTabSz="914400" rtl="0" eaLnBrk="1" latinLnBrk="0" hangingPunct="1">
                <a:lnSpc>
                  <a:spcPct val="85000"/>
                </a:lnSpc>
                <a:spcBef>
                  <a:spcPts val="0"/>
                </a:spcBef>
                <a:spcAft>
                  <a:spcPts val="600"/>
                </a:spcAft>
                <a:buClr>
                  <a:schemeClr val="tx1"/>
                </a:buClr>
                <a:buSzPct val="100000"/>
                <a:buFontTx/>
                <a:buBlip>
                  <a:blip r:embed="rId6"/>
                </a:buBlip>
                <a:defRPr lang="en-US" sz="1800" b="1" kern="1200" dirty="0" smtClean="0">
                  <a:solidFill>
                    <a:schemeClr val="tx1"/>
                  </a:solidFill>
                  <a:latin typeface="+mj-lt"/>
                  <a:ea typeface="+mn-ea"/>
                  <a:cs typeface="Levenim MT" panose="02010502060101010101" pitchFamily="2" charset="-79"/>
                </a:defRPr>
              </a:lvl2pPr>
              <a:lvl3pPr marL="342900" indent="-16827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600" b="1" kern="1200">
                  <a:solidFill>
                    <a:schemeClr val="tx1"/>
                  </a:solidFill>
                  <a:latin typeface="+mj-lt"/>
                  <a:ea typeface="+mn-ea"/>
                  <a:cs typeface="Levenim MT" panose="02010502060101010101" pitchFamily="2" charset="-79"/>
                </a:defRPr>
              </a:lvl3pPr>
              <a:lvl4pPr marL="5175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tabLst/>
                <a:defRPr sz="1400" b="1" kern="1200">
                  <a:solidFill>
                    <a:schemeClr val="tx1"/>
                  </a:solidFill>
                  <a:latin typeface="+mj-lt"/>
                  <a:ea typeface="+mn-ea"/>
                  <a:cs typeface="Levenim MT" panose="02010502060101010101" pitchFamily="2" charset="-79"/>
                </a:defRPr>
              </a:lvl4pPr>
              <a:lvl5pPr marL="7461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200" b="1" kern="1200">
                  <a:solidFill>
                    <a:schemeClr val="tx1"/>
                  </a:solidFill>
                  <a:latin typeface="+mj-lt"/>
                  <a:ea typeface="+mn-ea"/>
                  <a:cs typeface="Levenim MT" panose="02010502060101010101"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Aft>
                  <a:spcPts val="0"/>
                </a:spcAft>
                <a:buClr>
                  <a:srgbClr val="EE3224"/>
                </a:buClr>
              </a:pPr>
              <a:r>
                <a:rPr lang="en-US" sz="1400" dirty="0">
                  <a:solidFill>
                    <a:prstClr val="white"/>
                  </a:solidFill>
                  <a:latin typeface="Arial"/>
                </a:rPr>
                <a:t>MRAID</a:t>
              </a:r>
              <a:endParaRPr lang="en-US" sz="2000" dirty="0">
                <a:solidFill>
                  <a:prstClr val="white"/>
                </a:solidFill>
                <a:latin typeface="Arial"/>
              </a:endParaRPr>
            </a:p>
          </p:txBody>
        </p:sp>
        <p:sp>
          <p:nvSpPr>
            <p:cNvPr id="30" name="Text Placeholder 4">
              <a:extLst>
                <a:ext uri="{FF2B5EF4-FFF2-40B4-BE49-F238E27FC236}">
                  <a16:creationId xmlns:a16="http://schemas.microsoft.com/office/drawing/2014/main" id="{85216643-2695-794C-9098-1D6AB9989025}"/>
                </a:ext>
              </a:extLst>
            </p:cNvPr>
            <p:cNvSpPr txBox="1">
              <a:spLocks/>
            </p:cNvSpPr>
            <p:nvPr/>
          </p:nvSpPr>
          <p:spPr>
            <a:xfrm>
              <a:off x="4057562" y="2429183"/>
              <a:ext cx="1371688" cy="348769"/>
            </a:xfrm>
            <a:prstGeom prst="rect">
              <a:avLst/>
            </a:prstGeom>
            <a:solidFill>
              <a:schemeClr val="accent2"/>
            </a:solidFill>
          </p:spPr>
          <p:txBody>
            <a:bodyPr/>
            <a:lstStyle>
              <a:lvl1pPr marL="0" indent="0" algn="l" defTabSz="914400" rtl="0" eaLnBrk="1" latinLnBrk="0" hangingPunct="1">
                <a:lnSpc>
                  <a:spcPct val="85000"/>
                </a:lnSpc>
                <a:spcBef>
                  <a:spcPts val="0"/>
                </a:spcBef>
                <a:spcAft>
                  <a:spcPts val="600"/>
                </a:spcAft>
                <a:buClr>
                  <a:schemeClr val="accent1"/>
                </a:buClr>
                <a:buSzPct val="80000"/>
                <a:buFont typeface="Wingdings 3" pitchFamily="18" charset="2"/>
                <a:buNone/>
                <a:defRPr sz="2200" b="1" kern="1200">
                  <a:solidFill>
                    <a:schemeClr val="tx1"/>
                  </a:solidFill>
                  <a:latin typeface="+mj-lt"/>
                  <a:ea typeface="+mn-ea"/>
                  <a:cs typeface="Levenim MT" panose="02010502060101010101" pitchFamily="2" charset="-79"/>
                </a:defRPr>
              </a:lvl1pPr>
              <a:lvl2pPr marL="292100" indent="-292100" algn="l" defTabSz="914400" rtl="0" eaLnBrk="1" latinLnBrk="0" hangingPunct="1">
                <a:lnSpc>
                  <a:spcPct val="85000"/>
                </a:lnSpc>
                <a:spcBef>
                  <a:spcPts val="0"/>
                </a:spcBef>
                <a:spcAft>
                  <a:spcPts val="600"/>
                </a:spcAft>
                <a:buClr>
                  <a:schemeClr val="tx1"/>
                </a:buClr>
                <a:buSzPct val="100000"/>
                <a:buFontTx/>
                <a:buBlip>
                  <a:blip r:embed="rId6"/>
                </a:buBlip>
                <a:defRPr lang="en-US" sz="1800" b="1" kern="1200" dirty="0" smtClean="0">
                  <a:solidFill>
                    <a:schemeClr val="tx1"/>
                  </a:solidFill>
                  <a:latin typeface="+mj-lt"/>
                  <a:ea typeface="+mn-ea"/>
                  <a:cs typeface="Levenim MT" panose="02010502060101010101" pitchFamily="2" charset="-79"/>
                </a:defRPr>
              </a:lvl2pPr>
              <a:lvl3pPr marL="342900" indent="-16827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600" b="1" kern="1200">
                  <a:solidFill>
                    <a:schemeClr val="tx1"/>
                  </a:solidFill>
                  <a:latin typeface="+mj-lt"/>
                  <a:ea typeface="+mn-ea"/>
                  <a:cs typeface="Levenim MT" panose="02010502060101010101" pitchFamily="2" charset="-79"/>
                </a:defRPr>
              </a:lvl3pPr>
              <a:lvl4pPr marL="5175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tabLst/>
                <a:defRPr sz="1400" b="1" kern="1200">
                  <a:solidFill>
                    <a:schemeClr val="tx1"/>
                  </a:solidFill>
                  <a:latin typeface="+mj-lt"/>
                  <a:ea typeface="+mn-ea"/>
                  <a:cs typeface="Levenim MT" panose="02010502060101010101" pitchFamily="2" charset="-79"/>
                </a:defRPr>
              </a:lvl4pPr>
              <a:lvl5pPr marL="7461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200" b="1" kern="1200">
                  <a:solidFill>
                    <a:schemeClr val="tx1"/>
                  </a:solidFill>
                  <a:latin typeface="+mj-lt"/>
                  <a:ea typeface="+mn-ea"/>
                  <a:cs typeface="Levenim MT" panose="02010502060101010101"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Aft>
                  <a:spcPts val="0"/>
                </a:spcAft>
                <a:buClr>
                  <a:srgbClr val="EE3224"/>
                </a:buClr>
              </a:pPr>
              <a:r>
                <a:rPr lang="en-US" sz="1400" dirty="0">
                  <a:solidFill>
                    <a:prstClr val="white"/>
                  </a:solidFill>
                  <a:latin typeface="Arial"/>
                </a:rPr>
                <a:t>Custom SDKs</a:t>
              </a:r>
              <a:endParaRPr lang="en-US" sz="2000" dirty="0">
                <a:solidFill>
                  <a:prstClr val="white"/>
                </a:solidFill>
                <a:latin typeface="Arial"/>
              </a:endParaRPr>
            </a:p>
          </p:txBody>
        </p:sp>
      </p:grpSp>
      <p:grpSp>
        <p:nvGrpSpPr>
          <p:cNvPr id="31" name="Group 30">
            <a:extLst>
              <a:ext uri="{FF2B5EF4-FFF2-40B4-BE49-F238E27FC236}">
                <a16:creationId xmlns:a16="http://schemas.microsoft.com/office/drawing/2014/main" id="{A70007E9-2F9E-1D42-8FC3-69829DE2570B}"/>
              </a:ext>
            </a:extLst>
          </p:cNvPr>
          <p:cNvGrpSpPr/>
          <p:nvPr/>
        </p:nvGrpSpPr>
        <p:grpSpPr>
          <a:xfrm>
            <a:off x="4307584" y="4915876"/>
            <a:ext cx="1814645" cy="884263"/>
            <a:chOff x="4057562" y="1893689"/>
            <a:chExt cx="1371688" cy="884263"/>
          </a:xfrm>
        </p:grpSpPr>
        <p:sp>
          <p:nvSpPr>
            <p:cNvPr id="32" name="Text Placeholder 4">
              <a:extLst>
                <a:ext uri="{FF2B5EF4-FFF2-40B4-BE49-F238E27FC236}">
                  <a16:creationId xmlns:a16="http://schemas.microsoft.com/office/drawing/2014/main" id="{6501410C-4B3A-D941-850F-E265E0126FCC}"/>
                </a:ext>
              </a:extLst>
            </p:cNvPr>
            <p:cNvSpPr txBox="1">
              <a:spLocks/>
            </p:cNvSpPr>
            <p:nvPr/>
          </p:nvSpPr>
          <p:spPr>
            <a:xfrm>
              <a:off x="4057562" y="1893689"/>
              <a:ext cx="1371688" cy="348769"/>
            </a:xfrm>
            <a:prstGeom prst="rect">
              <a:avLst/>
            </a:prstGeom>
            <a:solidFill>
              <a:schemeClr val="accent1"/>
            </a:solidFill>
          </p:spPr>
          <p:txBody>
            <a:bodyPr/>
            <a:lstStyle>
              <a:lvl1pPr marL="0" indent="0" algn="l" defTabSz="914400" rtl="0" eaLnBrk="1" latinLnBrk="0" hangingPunct="1">
                <a:lnSpc>
                  <a:spcPct val="85000"/>
                </a:lnSpc>
                <a:spcBef>
                  <a:spcPts val="0"/>
                </a:spcBef>
                <a:spcAft>
                  <a:spcPts val="600"/>
                </a:spcAft>
                <a:buClr>
                  <a:schemeClr val="accent1"/>
                </a:buClr>
                <a:buSzPct val="80000"/>
                <a:buFont typeface="Wingdings 3" pitchFamily="18" charset="2"/>
                <a:buNone/>
                <a:defRPr sz="2200" b="1" kern="1200">
                  <a:solidFill>
                    <a:schemeClr val="tx1"/>
                  </a:solidFill>
                  <a:latin typeface="+mj-lt"/>
                  <a:ea typeface="+mn-ea"/>
                  <a:cs typeface="Levenim MT" panose="02010502060101010101" pitchFamily="2" charset="-79"/>
                </a:defRPr>
              </a:lvl1pPr>
              <a:lvl2pPr marL="292100" indent="-292100" algn="l" defTabSz="914400" rtl="0" eaLnBrk="1" latinLnBrk="0" hangingPunct="1">
                <a:lnSpc>
                  <a:spcPct val="85000"/>
                </a:lnSpc>
                <a:spcBef>
                  <a:spcPts val="0"/>
                </a:spcBef>
                <a:spcAft>
                  <a:spcPts val="600"/>
                </a:spcAft>
                <a:buClr>
                  <a:schemeClr val="tx1"/>
                </a:buClr>
                <a:buSzPct val="100000"/>
                <a:buFontTx/>
                <a:buBlip>
                  <a:blip r:embed="rId6"/>
                </a:buBlip>
                <a:defRPr lang="en-US" sz="1800" b="1" kern="1200" dirty="0" smtClean="0">
                  <a:solidFill>
                    <a:schemeClr val="tx1"/>
                  </a:solidFill>
                  <a:latin typeface="+mj-lt"/>
                  <a:ea typeface="+mn-ea"/>
                  <a:cs typeface="Levenim MT" panose="02010502060101010101" pitchFamily="2" charset="-79"/>
                </a:defRPr>
              </a:lvl2pPr>
              <a:lvl3pPr marL="342900" indent="-16827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600" b="1" kern="1200">
                  <a:solidFill>
                    <a:schemeClr val="tx1"/>
                  </a:solidFill>
                  <a:latin typeface="+mj-lt"/>
                  <a:ea typeface="+mn-ea"/>
                  <a:cs typeface="Levenim MT" panose="02010502060101010101" pitchFamily="2" charset="-79"/>
                </a:defRPr>
              </a:lvl3pPr>
              <a:lvl4pPr marL="5175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tabLst/>
                <a:defRPr sz="1400" b="1" kern="1200">
                  <a:solidFill>
                    <a:schemeClr val="tx1"/>
                  </a:solidFill>
                  <a:latin typeface="+mj-lt"/>
                  <a:ea typeface="+mn-ea"/>
                  <a:cs typeface="Levenim MT" panose="02010502060101010101" pitchFamily="2" charset="-79"/>
                </a:defRPr>
              </a:lvl4pPr>
              <a:lvl5pPr marL="7461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200" b="1" kern="1200">
                  <a:solidFill>
                    <a:schemeClr val="tx1"/>
                  </a:solidFill>
                  <a:latin typeface="+mj-lt"/>
                  <a:ea typeface="+mn-ea"/>
                  <a:cs typeface="Levenim MT" panose="02010502060101010101"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Aft>
                  <a:spcPts val="0"/>
                </a:spcAft>
                <a:buClr>
                  <a:srgbClr val="EE3224"/>
                </a:buClr>
              </a:pPr>
              <a:r>
                <a:rPr lang="en-US" sz="1400" dirty="0">
                  <a:solidFill>
                    <a:prstClr val="white"/>
                  </a:solidFill>
                  <a:latin typeface="Arial"/>
                </a:rPr>
                <a:t>VPAID</a:t>
              </a:r>
              <a:endParaRPr lang="en-US" sz="2000" dirty="0">
                <a:solidFill>
                  <a:prstClr val="white"/>
                </a:solidFill>
                <a:latin typeface="Arial"/>
              </a:endParaRPr>
            </a:p>
          </p:txBody>
        </p:sp>
        <p:sp>
          <p:nvSpPr>
            <p:cNvPr id="33" name="Text Placeholder 4">
              <a:extLst>
                <a:ext uri="{FF2B5EF4-FFF2-40B4-BE49-F238E27FC236}">
                  <a16:creationId xmlns:a16="http://schemas.microsoft.com/office/drawing/2014/main" id="{1E63221C-82D3-344D-BBD9-0E4029049A02}"/>
                </a:ext>
              </a:extLst>
            </p:cNvPr>
            <p:cNvSpPr txBox="1">
              <a:spLocks/>
            </p:cNvSpPr>
            <p:nvPr/>
          </p:nvSpPr>
          <p:spPr>
            <a:xfrm>
              <a:off x="4057562" y="2156675"/>
              <a:ext cx="1371688" cy="34876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lvl1pPr marL="0" indent="0" algn="l" defTabSz="914400" rtl="0" eaLnBrk="1" latinLnBrk="0" hangingPunct="1">
                <a:lnSpc>
                  <a:spcPct val="85000"/>
                </a:lnSpc>
                <a:spcBef>
                  <a:spcPts val="0"/>
                </a:spcBef>
                <a:spcAft>
                  <a:spcPts val="600"/>
                </a:spcAft>
                <a:buClr>
                  <a:schemeClr val="accent1"/>
                </a:buClr>
                <a:buSzPct val="80000"/>
                <a:buFont typeface="Wingdings 3" pitchFamily="18" charset="2"/>
                <a:buNone/>
                <a:defRPr sz="2200" b="1" kern="1200">
                  <a:solidFill>
                    <a:schemeClr val="tx1"/>
                  </a:solidFill>
                  <a:latin typeface="+mj-lt"/>
                  <a:ea typeface="+mn-ea"/>
                  <a:cs typeface="Levenim MT" panose="02010502060101010101" pitchFamily="2" charset="-79"/>
                </a:defRPr>
              </a:lvl1pPr>
              <a:lvl2pPr marL="292100" indent="-292100" algn="l" defTabSz="914400" rtl="0" eaLnBrk="1" latinLnBrk="0" hangingPunct="1">
                <a:lnSpc>
                  <a:spcPct val="85000"/>
                </a:lnSpc>
                <a:spcBef>
                  <a:spcPts val="0"/>
                </a:spcBef>
                <a:spcAft>
                  <a:spcPts val="600"/>
                </a:spcAft>
                <a:buClr>
                  <a:schemeClr val="tx1"/>
                </a:buClr>
                <a:buSzPct val="100000"/>
                <a:buFontTx/>
                <a:buBlip>
                  <a:blip r:embed="rId6"/>
                </a:buBlip>
                <a:defRPr lang="en-US" sz="1800" b="1" kern="1200" dirty="0" smtClean="0">
                  <a:solidFill>
                    <a:schemeClr val="tx1"/>
                  </a:solidFill>
                  <a:latin typeface="+mj-lt"/>
                  <a:ea typeface="+mn-ea"/>
                  <a:cs typeface="Levenim MT" panose="02010502060101010101" pitchFamily="2" charset="-79"/>
                </a:defRPr>
              </a:lvl2pPr>
              <a:lvl3pPr marL="342900" indent="-16827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600" b="1" kern="1200">
                  <a:solidFill>
                    <a:schemeClr val="tx1"/>
                  </a:solidFill>
                  <a:latin typeface="+mj-lt"/>
                  <a:ea typeface="+mn-ea"/>
                  <a:cs typeface="Levenim MT" panose="02010502060101010101" pitchFamily="2" charset="-79"/>
                </a:defRPr>
              </a:lvl3pPr>
              <a:lvl4pPr marL="5175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tabLst/>
                <a:defRPr sz="1400" b="1" kern="1200">
                  <a:solidFill>
                    <a:schemeClr val="tx1"/>
                  </a:solidFill>
                  <a:latin typeface="+mj-lt"/>
                  <a:ea typeface="+mn-ea"/>
                  <a:cs typeface="Levenim MT" panose="02010502060101010101" pitchFamily="2" charset="-79"/>
                </a:defRPr>
              </a:lvl4pPr>
              <a:lvl5pPr marL="7461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200" b="1" kern="1200">
                  <a:solidFill>
                    <a:schemeClr val="tx1"/>
                  </a:solidFill>
                  <a:latin typeface="+mj-lt"/>
                  <a:ea typeface="+mn-ea"/>
                  <a:cs typeface="Levenim MT" panose="02010502060101010101"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Aft>
                  <a:spcPts val="0"/>
                </a:spcAft>
                <a:buClr>
                  <a:srgbClr val="EE3224"/>
                </a:buClr>
              </a:pPr>
              <a:r>
                <a:rPr lang="en-US" sz="1400" dirty="0">
                  <a:solidFill>
                    <a:prstClr val="white"/>
                  </a:solidFill>
                  <a:latin typeface="Arial"/>
                </a:rPr>
                <a:t>Custom SDKs Tags</a:t>
              </a:r>
              <a:endParaRPr lang="en-US" sz="2000" dirty="0">
                <a:solidFill>
                  <a:prstClr val="white"/>
                </a:solidFill>
                <a:latin typeface="Arial"/>
              </a:endParaRPr>
            </a:p>
          </p:txBody>
        </p:sp>
        <p:sp>
          <p:nvSpPr>
            <p:cNvPr id="34" name="Text Placeholder 4">
              <a:extLst>
                <a:ext uri="{FF2B5EF4-FFF2-40B4-BE49-F238E27FC236}">
                  <a16:creationId xmlns:a16="http://schemas.microsoft.com/office/drawing/2014/main" id="{7CDF14C3-6AED-DD47-8E0B-76BB44AE2476}"/>
                </a:ext>
              </a:extLst>
            </p:cNvPr>
            <p:cNvSpPr txBox="1">
              <a:spLocks/>
            </p:cNvSpPr>
            <p:nvPr/>
          </p:nvSpPr>
          <p:spPr>
            <a:xfrm>
              <a:off x="4057562" y="2429183"/>
              <a:ext cx="1371688" cy="348769"/>
            </a:xfrm>
            <a:prstGeom prst="rect">
              <a:avLst/>
            </a:prstGeom>
            <a:solidFill>
              <a:schemeClr val="accent2"/>
            </a:solidFill>
          </p:spPr>
          <p:txBody>
            <a:bodyPr/>
            <a:lstStyle>
              <a:lvl1pPr marL="0" indent="0" algn="l" defTabSz="914400" rtl="0" eaLnBrk="1" latinLnBrk="0" hangingPunct="1">
                <a:lnSpc>
                  <a:spcPct val="85000"/>
                </a:lnSpc>
                <a:spcBef>
                  <a:spcPts val="0"/>
                </a:spcBef>
                <a:spcAft>
                  <a:spcPts val="600"/>
                </a:spcAft>
                <a:buClr>
                  <a:schemeClr val="accent1"/>
                </a:buClr>
                <a:buSzPct val="80000"/>
                <a:buFont typeface="Wingdings 3" pitchFamily="18" charset="2"/>
                <a:buNone/>
                <a:defRPr sz="2200" b="1" kern="1200">
                  <a:solidFill>
                    <a:schemeClr val="tx1"/>
                  </a:solidFill>
                  <a:latin typeface="+mj-lt"/>
                  <a:ea typeface="+mn-ea"/>
                  <a:cs typeface="Levenim MT" panose="02010502060101010101" pitchFamily="2" charset="-79"/>
                </a:defRPr>
              </a:lvl1pPr>
              <a:lvl2pPr marL="292100" indent="-292100" algn="l" defTabSz="914400" rtl="0" eaLnBrk="1" latinLnBrk="0" hangingPunct="1">
                <a:lnSpc>
                  <a:spcPct val="85000"/>
                </a:lnSpc>
                <a:spcBef>
                  <a:spcPts val="0"/>
                </a:spcBef>
                <a:spcAft>
                  <a:spcPts val="600"/>
                </a:spcAft>
                <a:buClr>
                  <a:schemeClr val="tx1"/>
                </a:buClr>
                <a:buSzPct val="100000"/>
                <a:buFontTx/>
                <a:buBlip>
                  <a:blip r:embed="rId6"/>
                </a:buBlip>
                <a:defRPr lang="en-US" sz="1800" b="1" kern="1200" dirty="0" smtClean="0">
                  <a:solidFill>
                    <a:schemeClr val="tx1"/>
                  </a:solidFill>
                  <a:latin typeface="+mj-lt"/>
                  <a:ea typeface="+mn-ea"/>
                  <a:cs typeface="Levenim MT" panose="02010502060101010101" pitchFamily="2" charset="-79"/>
                </a:defRPr>
              </a:lvl2pPr>
              <a:lvl3pPr marL="342900" indent="-16827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600" b="1" kern="1200">
                  <a:solidFill>
                    <a:schemeClr val="tx1"/>
                  </a:solidFill>
                  <a:latin typeface="+mj-lt"/>
                  <a:ea typeface="+mn-ea"/>
                  <a:cs typeface="Levenim MT" panose="02010502060101010101" pitchFamily="2" charset="-79"/>
                </a:defRPr>
              </a:lvl3pPr>
              <a:lvl4pPr marL="5175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tabLst/>
                <a:defRPr sz="1400" b="1" kern="1200">
                  <a:solidFill>
                    <a:schemeClr val="tx1"/>
                  </a:solidFill>
                  <a:latin typeface="+mj-lt"/>
                  <a:ea typeface="+mn-ea"/>
                  <a:cs typeface="Levenim MT" panose="02010502060101010101" pitchFamily="2" charset="-79"/>
                </a:defRPr>
              </a:lvl4pPr>
              <a:lvl5pPr marL="7461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200" b="1" kern="1200">
                  <a:solidFill>
                    <a:schemeClr val="tx1"/>
                  </a:solidFill>
                  <a:latin typeface="+mj-lt"/>
                  <a:ea typeface="+mn-ea"/>
                  <a:cs typeface="Levenim MT" panose="02010502060101010101"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Aft>
                  <a:spcPts val="0"/>
                </a:spcAft>
                <a:buClr>
                  <a:srgbClr val="EE3224"/>
                </a:buClr>
              </a:pPr>
              <a:r>
                <a:rPr lang="en-US" sz="1400" dirty="0">
                  <a:solidFill>
                    <a:prstClr val="white"/>
                  </a:solidFill>
                  <a:latin typeface="Arial"/>
                </a:rPr>
                <a:t>MRAID</a:t>
              </a:r>
              <a:endParaRPr lang="en-US" sz="2000" dirty="0">
                <a:solidFill>
                  <a:prstClr val="white"/>
                </a:solidFill>
                <a:latin typeface="Arial"/>
              </a:endParaRPr>
            </a:p>
          </p:txBody>
        </p:sp>
      </p:grpSp>
    </p:spTree>
    <p:extLst>
      <p:ext uri="{BB962C8B-B14F-4D97-AF65-F5344CB8AC3E}">
        <p14:creationId xmlns:p14="http://schemas.microsoft.com/office/powerpoint/2010/main" val="26772883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P spid="15" grpId="0" animBg="1"/>
      <p:bldP spid="8" grpId="0" animBg="1"/>
      <p:bldP spid="9" grpId="0" animBg="1"/>
      <p:bldP spid="10" grpId="0" animBg="1"/>
      <p:bldP spid="11" grpId="0" animBg="1"/>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82EF0-735C-D24A-8AA3-67639BC693DD}"/>
              </a:ext>
            </a:extLst>
          </p:cNvPr>
          <p:cNvSpPr>
            <a:spLocks noGrp="1"/>
          </p:cNvSpPr>
          <p:nvPr>
            <p:ph type="title"/>
          </p:nvPr>
        </p:nvSpPr>
        <p:spPr/>
        <p:txBody>
          <a:bodyPr/>
          <a:lstStyle/>
          <a:p>
            <a:r>
              <a:rPr lang="en-US" dirty="0"/>
              <a:t>Future of Video Ad Serving</a:t>
            </a:r>
          </a:p>
        </p:txBody>
      </p:sp>
      <p:sp>
        <p:nvSpPr>
          <p:cNvPr id="3" name="Slide Number Placeholder 2">
            <a:extLst>
              <a:ext uri="{FF2B5EF4-FFF2-40B4-BE49-F238E27FC236}">
                <a16:creationId xmlns:a16="http://schemas.microsoft.com/office/drawing/2014/main" id="{66A360E8-E1A1-7F4F-A2F2-B80FEE77ABF8}"/>
              </a:ext>
            </a:extLst>
          </p:cNvPr>
          <p:cNvSpPr>
            <a:spLocks noGrp="1"/>
          </p:cNvSpPr>
          <p:nvPr>
            <p:ph type="sldNum" sz="quarter" idx="10"/>
          </p:nvPr>
        </p:nvSpPr>
        <p:spPr/>
        <p:txBody>
          <a:bodyPr/>
          <a:lstStyle/>
          <a:p>
            <a:fld id="{E0945A5B-6FD1-4E75-90E0-1022EA54FCBA}" type="slidenum">
              <a:rPr lang="en-US">
                <a:solidFill>
                  <a:prstClr val="black"/>
                </a:solidFill>
              </a:rPr>
              <a:pPr/>
              <a:t>38</a:t>
            </a:fld>
            <a:endParaRPr lang="en-US" dirty="0">
              <a:solidFill>
                <a:prstClr val="black"/>
              </a:solidFill>
            </a:endParaRPr>
          </a:p>
        </p:txBody>
      </p:sp>
      <p:pic>
        <p:nvPicPr>
          <p:cNvPr id="11" name="Picture 10">
            <a:extLst>
              <a:ext uri="{FF2B5EF4-FFF2-40B4-BE49-F238E27FC236}">
                <a16:creationId xmlns:a16="http://schemas.microsoft.com/office/drawing/2014/main" id="{B0A601A3-024E-2A43-BB14-B0346028FA0F}"/>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03510" y="2363209"/>
            <a:ext cx="2857500" cy="2857500"/>
          </a:xfrm>
          <a:prstGeom prst="rect">
            <a:avLst/>
          </a:prstGeom>
        </p:spPr>
      </p:pic>
      <p:pic>
        <p:nvPicPr>
          <p:cNvPr id="15" name="Picture 14">
            <a:extLst>
              <a:ext uri="{FF2B5EF4-FFF2-40B4-BE49-F238E27FC236}">
                <a16:creationId xmlns:a16="http://schemas.microsoft.com/office/drawing/2014/main" id="{35E869F1-76E4-1647-9C27-8F451C9AF0F9}"/>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19489" y="2589644"/>
            <a:ext cx="2550719" cy="2550719"/>
          </a:xfrm>
          <a:prstGeom prst="rect">
            <a:avLst/>
          </a:prstGeom>
        </p:spPr>
      </p:pic>
      <p:pic>
        <p:nvPicPr>
          <p:cNvPr id="29" name="Picture 28">
            <a:extLst>
              <a:ext uri="{FF2B5EF4-FFF2-40B4-BE49-F238E27FC236}">
                <a16:creationId xmlns:a16="http://schemas.microsoft.com/office/drawing/2014/main" id="{0D6120C3-0DB1-9E45-A313-B4353F845176}"/>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94313" y="2363209"/>
            <a:ext cx="2857500" cy="2857500"/>
          </a:xfrm>
          <a:prstGeom prst="rect">
            <a:avLst/>
          </a:prstGeom>
        </p:spPr>
      </p:pic>
      <p:sp>
        <p:nvSpPr>
          <p:cNvPr id="30" name="Rounded Rectangular Callout 29">
            <a:extLst>
              <a:ext uri="{FF2B5EF4-FFF2-40B4-BE49-F238E27FC236}">
                <a16:creationId xmlns:a16="http://schemas.microsoft.com/office/drawing/2014/main" id="{4750A94B-69A0-B54C-82CA-7B055FF66864}"/>
              </a:ext>
            </a:extLst>
          </p:cNvPr>
          <p:cNvSpPr/>
          <p:nvPr/>
        </p:nvSpPr>
        <p:spPr>
          <a:xfrm>
            <a:off x="503397" y="5829071"/>
            <a:ext cx="2843213" cy="451653"/>
          </a:xfrm>
          <a:prstGeom prst="wedgeRoundRectCallout">
            <a:avLst>
              <a:gd name="adj1" fmla="val 47508"/>
              <a:gd name="adj2" fmla="val -209551"/>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E3224"/>
                </a:solidFill>
                <a:latin typeface="Arial"/>
              </a:rPr>
              <a:t>VAST 4 (Delivery)</a:t>
            </a:r>
          </a:p>
        </p:txBody>
      </p:sp>
      <p:sp>
        <p:nvSpPr>
          <p:cNvPr id="31" name="Rounded Rectangular Callout 30">
            <a:extLst>
              <a:ext uri="{FF2B5EF4-FFF2-40B4-BE49-F238E27FC236}">
                <a16:creationId xmlns:a16="http://schemas.microsoft.com/office/drawing/2014/main" id="{38A0080C-37B5-7A4E-B786-929A6611A102}"/>
              </a:ext>
            </a:extLst>
          </p:cNvPr>
          <p:cNvSpPr/>
          <p:nvPr/>
        </p:nvSpPr>
        <p:spPr>
          <a:xfrm>
            <a:off x="2821816" y="1448675"/>
            <a:ext cx="2843213" cy="451653"/>
          </a:xfrm>
          <a:prstGeom prst="wedgeRoundRectCallout">
            <a:avLst>
              <a:gd name="adj1" fmla="val 49262"/>
              <a:gd name="adj2" fmla="val 154871"/>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E3224"/>
                </a:solidFill>
                <a:latin typeface="Arial"/>
              </a:rPr>
              <a:t>OMID (Verification)</a:t>
            </a:r>
          </a:p>
        </p:txBody>
      </p:sp>
      <p:sp>
        <p:nvSpPr>
          <p:cNvPr id="32" name="Rounded Rectangular Callout 31">
            <a:extLst>
              <a:ext uri="{FF2B5EF4-FFF2-40B4-BE49-F238E27FC236}">
                <a16:creationId xmlns:a16="http://schemas.microsoft.com/office/drawing/2014/main" id="{FC1AA22C-F0CB-EE40-B39E-FF78751AD354}"/>
              </a:ext>
            </a:extLst>
          </p:cNvPr>
          <p:cNvSpPr/>
          <p:nvPr/>
        </p:nvSpPr>
        <p:spPr>
          <a:xfrm>
            <a:off x="7070451" y="5992444"/>
            <a:ext cx="2843213" cy="451653"/>
          </a:xfrm>
          <a:prstGeom prst="wedgeRoundRectCallout">
            <a:avLst>
              <a:gd name="adj1" fmla="val 47508"/>
              <a:gd name="adj2" fmla="val -209551"/>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E3224"/>
                </a:solidFill>
                <a:latin typeface="Arial"/>
              </a:rPr>
              <a:t>SIMID (Interactivity)</a:t>
            </a:r>
          </a:p>
        </p:txBody>
      </p:sp>
    </p:spTree>
    <p:extLst>
      <p:ext uri="{BB962C8B-B14F-4D97-AF65-F5344CB8AC3E}">
        <p14:creationId xmlns:p14="http://schemas.microsoft.com/office/powerpoint/2010/main" val="8742063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4D430B-97BB-4C5C-BF6C-DF0EFBC0E424}"/>
              </a:ext>
            </a:extLst>
          </p:cNvPr>
          <p:cNvSpPr>
            <a:spLocks noGrp="1"/>
          </p:cNvSpPr>
          <p:nvPr>
            <p:ph type="sldNum" sz="quarter" idx="10"/>
          </p:nvPr>
        </p:nvSpPr>
        <p:spPr/>
        <p:txBody>
          <a:bodyPr/>
          <a:lstStyle/>
          <a:p>
            <a:fld id="{E0945A5B-6FD1-4E75-90E0-1022EA54FCBA}" type="slidenum">
              <a:rPr lang="en-US">
                <a:solidFill>
                  <a:prstClr val="black"/>
                </a:solidFill>
              </a:rPr>
              <a:pPr/>
              <a:t>39</a:t>
            </a:fld>
            <a:endParaRPr lang="en-US" dirty="0">
              <a:solidFill>
                <a:prstClr val="black"/>
              </a:solidFill>
            </a:endParaRPr>
          </a:p>
        </p:txBody>
      </p:sp>
      <p:sp>
        <p:nvSpPr>
          <p:cNvPr id="3" name="Title 2">
            <a:extLst>
              <a:ext uri="{FF2B5EF4-FFF2-40B4-BE49-F238E27FC236}">
                <a16:creationId xmlns:a16="http://schemas.microsoft.com/office/drawing/2014/main" id="{F0D477E4-9319-4340-9275-0E82A681A47B}"/>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A642EF44-CC1E-422A-B6DD-C5E824C1D676}"/>
              </a:ext>
            </a:extLst>
          </p:cNvPr>
          <p:cNvSpPr>
            <a:spLocks noGrp="1"/>
          </p:cNvSpPr>
          <p:nvPr>
            <p:ph type="body" sz="quarter" idx="11"/>
          </p:nvPr>
        </p:nvSpPr>
        <p:spPr/>
        <p:txBody>
          <a:bodyPr>
            <a:normAutofit/>
          </a:bodyPr>
          <a:lstStyle/>
          <a:p>
            <a:r>
              <a:rPr lang="en-US" dirty="0"/>
              <a:t>Collaboration</a:t>
            </a:r>
          </a:p>
        </p:txBody>
      </p:sp>
    </p:spTree>
    <p:extLst>
      <p:ext uri="{BB962C8B-B14F-4D97-AF65-F5344CB8AC3E}">
        <p14:creationId xmlns:p14="http://schemas.microsoft.com/office/powerpoint/2010/main" val="14149126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d_Ops_Deck_Melb_2019145">
            <a:extLst>
              <a:ext uri="{FF2B5EF4-FFF2-40B4-BE49-F238E27FC236}">
                <a16:creationId xmlns:a16="http://schemas.microsoft.com/office/drawing/2014/main" id="{95A82A1B-89B7-4516-8941-2CCFA149F0F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8885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IAB Tech Lab Working Groups – How Work Gets Done</a:t>
            </a:r>
          </a:p>
        </p:txBody>
      </p:sp>
      <p:grpSp>
        <p:nvGrpSpPr>
          <p:cNvPr id="5" name="Group 4"/>
          <p:cNvGrpSpPr/>
          <p:nvPr/>
        </p:nvGrpSpPr>
        <p:grpSpPr>
          <a:xfrm>
            <a:off x="465138" y="1414641"/>
            <a:ext cx="11144114" cy="646331"/>
            <a:chOff x="534964" y="1441755"/>
            <a:chExt cx="11144114" cy="646331"/>
          </a:xfrm>
        </p:grpSpPr>
        <p:grpSp>
          <p:nvGrpSpPr>
            <p:cNvPr id="8" name="Group 7"/>
            <p:cNvGrpSpPr/>
            <p:nvPr/>
          </p:nvGrpSpPr>
          <p:grpSpPr>
            <a:xfrm>
              <a:off x="534964" y="1549924"/>
              <a:ext cx="285750" cy="285749"/>
              <a:chOff x="5238750" y="1095375"/>
              <a:chExt cx="323850" cy="323850"/>
            </a:xfrm>
          </p:grpSpPr>
          <p:sp>
            <p:nvSpPr>
              <p:cNvPr id="10" name="Oval 9"/>
              <p:cNvSpPr/>
              <p:nvPr/>
            </p:nvSpPr>
            <p:spPr>
              <a:xfrm>
                <a:off x="5238750" y="1095375"/>
                <a:ext cx="323850" cy="323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1" name="Chevron 10"/>
              <p:cNvSpPr/>
              <p:nvPr/>
            </p:nvSpPr>
            <p:spPr>
              <a:xfrm>
                <a:off x="5372100" y="1162056"/>
                <a:ext cx="72168" cy="179470"/>
              </a:xfrm>
              <a:prstGeom prst="chevron">
                <a:avLst>
                  <a:gd name="adj" fmla="val 100000"/>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Arial"/>
                </a:endParaRPr>
              </a:p>
            </p:txBody>
          </p:sp>
        </p:grpSp>
        <p:sp>
          <p:nvSpPr>
            <p:cNvPr id="9" name="Rectangle 8"/>
            <p:cNvSpPr/>
            <p:nvPr/>
          </p:nvSpPr>
          <p:spPr>
            <a:xfrm>
              <a:off x="996977" y="1441755"/>
              <a:ext cx="10682101" cy="646331"/>
            </a:xfrm>
            <a:prstGeom prst="rect">
              <a:avLst/>
            </a:prstGeom>
          </p:spPr>
          <p:txBody>
            <a:bodyPr wrap="square">
              <a:spAutoFit/>
            </a:bodyPr>
            <a:lstStyle/>
            <a:p>
              <a:r>
                <a:rPr lang="en-US" dirty="0">
                  <a:solidFill>
                    <a:prstClr val="black"/>
                  </a:solidFill>
                  <a:latin typeface="Arial" panose="020B0604020202020204" pitchFamily="34" charset="0"/>
                  <a:cs typeface="Arial" panose="020B0604020202020204" pitchFamily="34" charset="0"/>
                </a:rPr>
                <a:t>Our working groups are comprised of the industry’s best engineering and product minds. They engage hands-on to develop standards and software to realize Tech Lab’s mission and agreed strategies.</a:t>
              </a:r>
            </a:p>
          </p:txBody>
        </p:sp>
      </p:grpSp>
      <p:sp>
        <p:nvSpPr>
          <p:cNvPr id="2" name="TextBox 1"/>
          <p:cNvSpPr txBox="1"/>
          <p:nvPr/>
        </p:nvSpPr>
        <p:spPr>
          <a:xfrm>
            <a:off x="1356407" y="2250675"/>
            <a:ext cx="5045978" cy="3663564"/>
          </a:xfrm>
          <a:prstGeom prst="rect">
            <a:avLst/>
          </a:prstGeom>
          <a:noFill/>
          <a:effectLst/>
        </p:spPr>
        <p:txBody>
          <a:bodyPr wrap="square" lIns="45720" rIns="45720" rtlCol="0">
            <a:noAutofit/>
          </a:bodyPr>
          <a:lstStyle/>
          <a:p>
            <a:pPr marL="342900" indent="-342900">
              <a:buFont typeface="Arial" panose="020B0604020202020204" pitchFamily="34" charset="0"/>
              <a:buChar char="•"/>
            </a:pPr>
            <a:r>
              <a:rPr lang="en-US" dirty="0">
                <a:solidFill>
                  <a:prstClr val="black"/>
                </a:solidFill>
                <a:latin typeface="Arial"/>
              </a:rPr>
              <a:t>Ad Product Portfolio</a:t>
            </a:r>
          </a:p>
          <a:p>
            <a:pPr marL="342900" indent="-342900">
              <a:buFont typeface="Arial" panose="020B0604020202020204" pitchFamily="34" charset="0"/>
              <a:buChar char="•"/>
            </a:pPr>
            <a:r>
              <a:rPr lang="en-US" dirty="0">
                <a:solidFill>
                  <a:prstClr val="black"/>
                </a:solidFill>
                <a:latin typeface="Arial"/>
              </a:rPr>
              <a:t>Blockchain</a:t>
            </a:r>
          </a:p>
          <a:p>
            <a:pPr marL="342900" indent="-342900">
              <a:buFont typeface="Arial" panose="020B0604020202020204" pitchFamily="34" charset="0"/>
              <a:buChar char="•"/>
            </a:pPr>
            <a:r>
              <a:rPr lang="en-US" dirty="0">
                <a:solidFill>
                  <a:prstClr val="black"/>
                </a:solidFill>
                <a:latin typeface="Arial"/>
              </a:rPr>
              <a:t>Data Transparency Standards</a:t>
            </a:r>
          </a:p>
          <a:p>
            <a:pPr marL="342900" indent="-342900">
              <a:buFont typeface="Arial" panose="020B0604020202020204" pitchFamily="34" charset="0"/>
              <a:buChar char="•"/>
            </a:pPr>
            <a:r>
              <a:rPr lang="en-US" dirty="0">
                <a:solidFill>
                  <a:prstClr val="black"/>
                </a:solidFill>
                <a:latin typeface="Arial"/>
              </a:rPr>
              <a:t>Digital Video Technical Standards</a:t>
            </a:r>
          </a:p>
          <a:p>
            <a:pPr marL="342900" indent="-342900">
              <a:buFont typeface="Arial" panose="020B0604020202020204" pitchFamily="34" charset="0"/>
              <a:buChar char="•"/>
            </a:pPr>
            <a:r>
              <a:rPr lang="en-US" dirty="0" err="1">
                <a:solidFill>
                  <a:prstClr val="black"/>
                </a:solidFill>
                <a:latin typeface="Arial"/>
              </a:rPr>
              <a:t>DigiTrust</a:t>
            </a:r>
            <a:r>
              <a:rPr lang="en-US" dirty="0">
                <a:solidFill>
                  <a:prstClr val="black"/>
                </a:solidFill>
                <a:latin typeface="Arial"/>
              </a:rPr>
              <a:t> ID</a:t>
            </a:r>
          </a:p>
          <a:p>
            <a:pPr marL="342900" indent="-342900">
              <a:buFont typeface="Arial" panose="020B0604020202020204" pitchFamily="34" charset="0"/>
              <a:buChar char="•"/>
            </a:pPr>
            <a:r>
              <a:rPr lang="en-US" dirty="0">
                <a:solidFill>
                  <a:prstClr val="black"/>
                </a:solidFill>
                <a:latin typeface="Arial"/>
              </a:rPr>
              <a:t>GDPR Technical Working Group</a:t>
            </a:r>
          </a:p>
          <a:p>
            <a:pPr marL="342900" indent="-342900">
              <a:buFont typeface="Arial" panose="020B0604020202020204" pitchFamily="34" charset="0"/>
              <a:buChar char="•"/>
            </a:pPr>
            <a:r>
              <a:rPr lang="en-US" dirty="0">
                <a:solidFill>
                  <a:prstClr val="black"/>
                </a:solidFill>
                <a:latin typeface="Arial"/>
              </a:rPr>
              <a:t>Header Tag Task Force</a:t>
            </a:r>
          </a:p>
          <a:p>
            <a:pPr marL="342900" indent="-342900">
              <a:buFont typeface="Arial" panose="020B0604020202020204" pitchFamily="34" charset="0"/>
              <a:buChar char="•"/>
            </a:pPr>
            <a:r>
              <a:rPr lang="en-US" dirty="0">
                <a:solidFill>
                  <a:prstClr val="black"/>
                </a:solidFill>
                <a:latin typeface="Arial"/>
              </a:rPr>
              <a:t>IAB Dynamic Content Ad Standards</a:t>
            </a:r>
          </a:p>
          <a:p>
            <a:pPr marL="342900" indent="-342900">
              <a:buFont typeface="Arial" panose="020B0604020202020204" pitchFamily="34" charset="0"/>
              <a:buChar char="•"/>
            </a:pPr>
            <a:r>
              <a:rPr lang="en-US" dirty="0">
                <a:solidFill>
                  <a:prstClr val="black"/>
                </a:solidFill>
                <a:latin typeface="Arial"/>
              </a:rPr>
              <a:t>Identity Standards</a:t>
            </a:r>
          </a:p>
          <a:p>
            <a:pPr marL="342900" indent="-342900">
              <a:buFont typeface="Arial" panose="020B0604020202020204" pitchFamily="34" charset="0"/>
              <a:buChar char="•"/>
            </a:pPr>
            <a:r>
              <a:rPr lang="en-US" dirty="0">
                <a:solidFill>
                  <a:prstClr val="black"/>
                </a:solidFill>
                <a:latin typeface="Arial"/>
              </a:rPr>
              <a:t>LEAN, DEAL &amp; Experiences</a:t>
            </a:r>
          </a:p>
          <a:p>
            <a:pPr marL="342900" indent="-342900">
              <a:buFont typeface="Arial" panose="020B0604020202020204" pitchFamily="34" charset="0"/>
              <a:buChar char="•"/>
            </a:pPr>
            <a:r>
              <a:rPr lang="en-US" dirty="0">
                <a:solidFill>
                  <a:prstClr val="black"/>
                </a:solidFill>
                <a:latin typeface="Arial"/>
              </a:rPr>
              <a:t>Mobile Rich Media Ad Interface Definitions</a:t>
            </a:r>
          </a:p>
          <a:p>
            <a:pPr marL="342900" indent="-342900">
              <a:buFont typeface="Arial" panose="020B0604020202020204" pitchFamily="34" charset="0"/>
              <a:buChar char="•"/>
            </a:pPr>
            <a:r>
              <a:rPr lang="en-US" dirty="0">
                <a:solidFill>
                  <a:prstClr val="black"/>
                </a:solidFill>
                <a:latin typeface="Arial"/>
              </a:rPr>
              <a:t>Modernizing Measurement Task Force</a:t>
            </a:r>
          </a:p>
          <a:p>
            <a:pPr marL="342900" indent="-342900">
              <a:buFont typeface="Arial" panose="020B0604020202020204" pitchFamily="34" charset="0"/>
              <a:buChar char="•"/>
            </a:pPr>
            <a:r>
              <a:rPr lang="en-US" dirty="0">
                <a:solidFill>
                  <a:prstClr val="black"/>
                </a:solidFill>
                <a:latin typeface="Arial"/>
              </a:rPr>
              <a:t>MRAID Ads SDK Tester</a:t>
            </a:r>
          </a:p>
          <a:p>
            <a:pPr marL="342900" indent="-342900">
              <a:buFont typeface="Arial" panose="020B0604020202020204" pitchFamily="34" charset="0"/>
              <a:buChar char="•"/>
            </a:pPr>
            <a:r>
              <a:rPr lang="en-US" dirty="0">
                <a:solidFill>
                  <a:prstClr val="black"/>
                </a:solidFill>
                <a:latin typeface="Arial"/>
              </a:rPr>
              <a:t>Open Measurement</a:t>
            </a:r>
          </a:p>
        </p:txBody>
      </p:sp>
      <p:sp>
        <p:nvSpPr>
          <p:cNvPr id="4" name="Rectangle 3"/>
          <p:cNvSpPr/>
          <p:nvPr/>
        </p:nvSpPr>
        <p:spPr>
          <a:xfrm>
            <a:off x="7228704" y="2220645"/>
            <a:ext cx="4660085" cy="3416320"/>
          </a:xfrm>
          <a:prstGeom prst="rect">
            <a:avLst/>
          </a:prstGeom>
        </p:spPr>
        <p:txBody>
          <a:bodyPr wrap="square">
            <a:spAutoFit/>
          </a:bodyPr>
          <a:lstStyle/>
          <a:p>
            <a:pPr marL="342900" indent="-342900">
              <a:buFont typeface="Arial" panose="020B0604020202020204" pitchFamily="34" charset="0"/>
              <a:buChar char="•"/>
            </a:pPr>
            <a:r>
              <a:rPr lang="en-US" dirty="0" err="1">
                <a:solidFill>
                  <a:prstClr val="black"/>
                </a:solidFill>
                <a:latin typeface="Arial"/>
              </a:rPr>
              <a:t>OpenData</a:t>
            </a:r>
            <a:r>
              <a:rPr lang="en-US" dirty="0">
                <a:solidFill>
                  <a:prstClr val="black"/>
                </a:solidFill>
                <a:latin typeface="Arial"/>
              </a:rPr>
              <a:t> Task Force </a:t>
            </a:r>
          </a:p>
          <a:p>
            <a:pPr marL="342900" indent="-342900">
              <a:buFont typeface="Arial" panose="020B0604020202020204" pitchFamily="34" charset="0"/>
              <a:buChar char="•"/>
            </a:pPr>
            <a:r>
              <a:rPr lang="en-US" dirty="0" err="1">
                <a:solidFill>
                  <a:prstClr val="black"/>
                </a:solidFill>
                <a:latin typeface="Arial"/>
              </a:rPr>
              <a:t>OpenDirect</a:t>
            </a:r>
            <a:endParaRPr lang="en-US" dirty="0">
              <a:solidFill>
                <a:prstClr val="black"/>
              </a:solidFill>
              <a:latin typeface="Arial"/>
            </a:endParaRPr>
          </a:p>
          <a:p>
            <a:pPr marL="342900" indent="-342900">
              <a:buFont typeface="Arial" panose="020B0604020202020204" pitchFamily="34" charset="0"/>
              <a:buChar char="•"/>
            </a:pPr>
            <a:r>
              <a:rPr lang="en-US" dirty="0" err="1">
                <a:solidFill>
                  <a:prstClr val="black"/>
                </a:solidFill>
                <a:latin typeface="Arial"/>
              </a:rPr>
              <a:t>OpenRTB</a:t>
            </a:r>
            <a:r>
              <a:rPr lang="en-US" dirty="0">
                <a:solidFill>
                  <a:prstClr val="black"/>
                </a:solidFill>
                <a:latin typeface="Arial"/>
              </a:rPr>
              <a:t> Native</a:t>
            </a:r>
          </a:p>
          <a:p>
            <a:pPr marL="342900" indent="-342900">
              <a:buFont typeface="Arial" panose="020B0604020202020204" pitchFamily="34" charset="0"/>
              <a:buChar char="•"/>
            </a:pPr>
            <a:r>
              <a:rPr lang="en-US" dirty="0" err="1">
                <a:solidFill>
                  <a:prstClr val="black"/>
                </a:solidFill>
                <a:latin typeface="Arial"/>
              </a:rPr>
              <a:t>OpenRTB</a:t>
            </a:r>
            <a:endParaRPr lang="en-US" dirty="0">
              <a:solidFill>
                <a:prstClr val="black"/>
              </a:solidFill>
              <a:latin typeface="Arial"/>
            </a:endParaRPr>
          </a:p>
          <a:p>
            <a:pPr marL="342900" indent="-342900">
              <a:buFont typeface="Arial" panose="020B0604020202020204" pitchFamily="34" charset="0"/>
              <a:buChar char="•"/>
            </a:pPr>
            <a:r>
              <a:rPr lang="en-US" dirty="0" err="1">
                <a:solidFill>
                  <a:prstClr val="black"/>
                </a:solidFill>
                <a:latin typeface="Arial"/>
              </a:rPr>
              <a:t>OpenVV</a:t>
            </a:r>
            <a:endParaRPr lang="en-US" dirty="0">
              <a:solidFill>
                <a:prstClr val="black"/>
              </a:solidFill>
              <a:latin typeface="Arial"/>
            </a:endParaRPr>
          </a:p>
          <a:p>
            <a:pPr marL="342900" indent="-342900">
              <a:buFont typeface="Arial" panose="020B0604020202020204" pitchFamily="34" charset="0"/>
              <a:buChar char="•"/>
            </a:pPr>
            <a:r>
              <a:rPr lang="en-US" dirty="0">
                <a:solidFill>
                  <a:prstClr val="black"/>
                </a:solidFill>
                <a:latin typeface="Arial"/>
              </a:rPr>
              <a:t>OTT Technical Working Group</a:t>
            </a:r>
          </a:p>
          <a:p>
            <a:pPr marL="342900" indent="-342900">
              <a:buFont typeface="Arial" panose="020B0604020202020204" pitchFamily="34" charset="0"/>
              <a:buChar char="•"/>
            </a:pPr>
            <a:r>
              <a:rPr lang="en-US" dirty="0">
                <a:solidFill>
                  <a:prstClr val="black"/>
                </a:solidFill>
                <a:latin typeface="Arial"/>
              </a:rPr>
              <a:t>Podcast Technical Working Group</a:t>
            </a:r>
          </a:p>
          <a:p>
            <a:pPr marL="342900" indent="-342900">
              <a:buFont typeface="Arial" panose="020B0604020202020204" pitchFamily="34" charset="0"/>
              <a:buChar char="•"/>
            </a:pPr>
            <a:r>
              <a:rPr lang="en-US" dirty="0" err="1">
                <a:solidFill>
                  <a:prstClr val="black"/>
                </a:solidFill>
                <a:latin typeface="Arial"/>
              </a:rPr>
              <a:t>SafeFrame</a:t>
            </a:r>
            <a:r>
              <a:rPr lang="en-US" dirty="0">
                <a:solidFill>
                  <a:prstClr val="black"/>
                </a:solidFill>
                <a:latin typeface="Arial"/>
              </a:rPr>
              <a:t> Implementation</a:t>
            </a:r>
          </a:p>
          <a:p>
            <a:pPr marL="342900" indent="-342900">
              <a:buFont typeface="Arial" panose="020B0604020202020204" pitchFamily="34" charset="0"/>
              <a:buChar char="•"/>
            </a:pPr>
            <a:r>
              <a:rPr lang="en-US" dirty="0">
                <a:solidFill>
                  <a:prstClr val="black"/>
                </a:solidFill>
                <a:latin typeface="Arial"/>
              </a:rPr>
              <a:t>Taxonomy and Mapping</a:t>
            </a:r>
          </a:p>
          <a:p>
            <a:pPr marL="342900" indent="-342900">
              <a:buFont typeface="Arial" panose="020B0604020202020204" pitchFamily="34" charset="0"/>
              <a:buChar char="•"/>
            </a:pPr>
            <a:r>
              <a:rPr lang="en-US" dirty="0">
                <a:solidFill>
                  <a:prstClr val="black"/>
                </a:solidFill>
                <a:latin typeface="Arial"/>
              </a:rPr>
              <a:t>TV Convergence Technical Task Force </a:t>
            </a:r>
          </a:p>
          <a:p>
            <a:pPr marL="342900" indent="-342900">
              <a:buFont typeface="Arial" panose="020B0604020202020204" pitchFamily="34" charset="0"/>
              <a:buChar char="•"/>
            </a:pPr>
            <a:r>
              <a:rPr lang="en-US" dirty="0">
                <a:solidFill>
                  <a:prstClr val="black"/>
                </a:solidFill>
                <a:latin typeface="Arial"/>
              </a:rPr>
              <a:t>Video Tools &amp; Best Practices</a:t>
            </a:r>
            <a:br>
              <a:rPr lang="en-US" dirty="0">
                <a:solidFill>
                  <a:prstClr val="black"/>
                </a:solidFill>
                <a:latin typeface="Arial"/>
              </a:rPr>
            </a:br>
            <a:r>
              <a:rPr lang="en-US" sz="1400" dirty="0">
                <a:solidFill>
                  <a:prstClr val="black"/>
                </a:solidFill>
                <a:latin typeface="Arial"/>
              </a:rPr>
              <a:t>(sub-group of Digital Video Tech Standards)</a:t>
            </a:r>
          </a:p>
        </p:txBody>
      </p:sp>
      <p:sp>
        <p:nvSpPr>
          <p:cNvPr id="18" name="TextBox 17">
            <a:extLst>
              <a:ext uri="{FF2B5EF4-FFF2-40B4-BE49-F238E27FC236}">
                <a16:creationId xmlns:a16="http://schemas.microsoft.com/office/drawing/2014/main" id="{1FC6B742-C412-452A-B9F7-CAF0B93B8134}"/>
              </a:ext>
            </a:extLst>
          </p:cNvPr>
          <p:cNvSpPr txBox="1"/>
          <p:nvPr/>
        </p:nvSpPr>
        <p:spPr>
          <a:xfrm>
            <a:off x="7278556" y="5796640"/>
            <a:ext cx="2294389" cy="373747"/>
          </a:xfrm>
          <a:prstGeom prst="rect">
            <a:avLst/>
          </a:prstGeom>
          <a:noFill/>
          <a:effectLst/>
        </p:spPr>
        <p:txBody>
          <a:bodyPr wrap="none" lIns="45720" rIns="45720" rtlCol="0">
            <a:noAutofit/>
          </a:bodyPr>
          <a:lstStyle/>
          <a:p>
            <a:pPr>
              <a:lnSpc>
                <a:spcPct val="85000"/>
              </a:lnSpc>
              <a:spcBef>
                <a:spcPts val="700"/>
              </a:spcBef>
            </a:pPr>
            <a:r>
              <a:rPr lang="en-US" i="1" dirty="0">
                <a:solidFill>
                  <a:prstClr val="black"/>
                </a:solidFill>
                <a:latin typeface="Arial"/>
              </a:rPr>
              <a:t>+ Tech Lab Council</a:t>
            </a:r>
            <a:br>
              <a:rPr lang="en-US" i="1" dirty="0">
                <a:solidFill>
                  <a:prstClr val="black"/>
                </a:solidFill>
                <a:latin typeface="Arial"/>
              </a:rPr>
            </a:br>
            <a:r>
              <a:rPr lang="en-US" sz="1400" i="1" dirty="0">
                <a:solidFill>
                  <a:prstClr val="black"/>
                </a:solidFill>
                <a:latin typeface="Arial"/>
              </a:rPr>
              <a:t>    (interest group open to all TL members)</a:t>
            </a:r>
          </a:p>
        </p:txBody>
      </p:sp>
    </p:spTree>
    <p:custDataLst>
      <p:tags r:id="rId1"/>
    </p:custDataLst>
    <p:extLst>
      <p:ext uri="{BB962C8B-B14F-4D97-AF65-F5344CB8AC3E}">
        <p14:creationId xmlns:p14="http://schemas.microsoft.com/office/powerpoint/2010/main" val="3447231752"/>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AC772-BBD3-44C6-8AF3-71B3EC3668C1}"/>
              </a:ext>
            </a:extLst>
          </p:cNvPr>
          <p:cNvSpPr>
            <a:spLocks noGrp="1"/>
          </p:cNvSpPr>
          <p:nvPr>
            <p:ph type="title"/>
          </p:nvPr>
        </p:nvSpPr>
        <p:spPr/>
        <p:txBody>
          <a:bodyPr/>
          <a:lstStyle/>
          <a:p>
            <a:r>
              <a:rPr lang="en-US" dirty="0"/>
              <a:t>Events for Your Product &amp; Tech Teams</a:t>
            </a:r>
          </a:p>
        </p:txBody>
      </p:sp>
      <p:sp>
        <p:nvSpPr>
          <p:cNvPr id="3" name="Slide Number Placeholder 2">
            <a:extLst>
              <a:ext uri="{FF2B5EF4-FFF2-40B4-BE49-F238E27FC236}">
                <a16:creationId xmlns:a16="http://schemas.microsoft.com/office/drawing/2014/main" id="{404A3E70-7FA2-4ADA-95EC-4163F1DDD57D}"/>
              </a:ext>
            </a:extLst>
          </p:cNvPr>
          <p:cNvSpPr>
            <a:spLocks noGrp="1"/>
          </p:cNvSpPr>
          <p:nvPr>
            <p:ph type="sldNum" sz="quarter" idx="10"/>
          </p:nvPr>
        </p:nvSpPr>
        <p:spPr/>
        <p:txBody>
          <a:bodyPr/>
          <a:lstStyle/>
          <a:p>
            <a:fld id="{E0945A5B-6FD1-4E75-90E0-1022EA54FCBA}" type="slidenum">
              <a:rPr lang="en-US">
                <a:solidFill>
                  <a:prstClr val="black"/>
                </a:solidFill>
              </a:rPr>
              <a:pPr/>
              <a:t>41</a:t>
            </a:fld>
            <a:endParaRPr lang="en-US" dirty="0">
              <a:solidFill>
                <a:prstClr val="black"/>
              </a:solidFill>
            </a:endParaRPr>
          </a:p>
        </p:txBody>
      </p:sp>
      <p:sp>
        <p:nvSpPr>
          <p:cNvPr id="9" name="TextBox 8">
            <a:extLst>
              <a:ext uri="{FF2B5EF4-FFF2-40B4-BE49-F238E27FC236}">
                <a16:creationId xmlns:a16="http://schemas.microsoft.com/office/drawing/2014/main" id="{1F759845-F53E-460C-B9F9-1574018D110F}"/>
              </a:ext>
            </a:extLst>
          </p:cNvPr>
          <p:cNvSpPr txBox="1"/>
          <p:nvPr/>
        </p:nvSpPr>
        <p:spPr>
          <a:xfrm>
            <a:off x="465138" y="1392825"/>
            <a:ext cx="3426398" cy="4842815"/>
          </a:xfrm>
          <a:prstGeom prst="rect">
            <a:avLst/>
          </a:prstGeom>
          <a:noFill/>
          <a:effectLst/>
        </p:spPr>
        <p:txBody>
          <a:bodyPr wrap="square" lIns="45720" rIns="45720" rtlCol="0">
            <a:noAutofit/>
          </a:bodyPr>
          <a:lstStyle/>
          <a:p>
            <a:r>
              <a:rPr lang="en-US" sz="1600" b="1" dirty="0">
                <a:solidFill>
                  <a:prstClr val="black"/>
                </a:solidFill>
                <a:latin typeface="Arial"/>
                <a:cs typeface="Calibri" panose="020F0502020204030204" pitchFamily="34" charset="0"/>
              </a:rPr>
              <a:t>TECH LAB INNOVATION DAYS</a:t>
            </a:r>
          </a:p>
          <a:p>
            <a:r>
              <a:rPr lang="en-US" sz="1600" u="sng" dirty="0">
                <a:solidFill>
                  <a:prstClr val="black"/>
                </a:solidFill>
                <a:latin typeface="Arial"/>
                <a:cs typeface="Calibri" panose="020F0502020204030204" pitchFamily="34" charset="0"/>
              </a:rPr>
              <a:t>Full-day</a:t>
            </a:r>
            <a:r>
              <a:rPr lang="en-US" sz="1600" dirty="0">
                <a:solidFill>
                  <a:prstClr val="black"/>
                </a:solidFill>
                <a:latin typeface="Arial"/>
                <a:cs typeface="Calibri" panose="020F0502020204030204" pitchFamily="34" charset="0"/>
              </a:rPr>
              <a:t> deep dives into technology and standards within Tech Lab theme areas. Industry leaders and influencers share insights into effective standards implementation and troubleshooting, related new solutions, and scaled innovation through standards.</a:t>
            </a:r>
          </a:p>
          <a:p>
            <a:endParaRPr lang="en-US" sz="1600" dirty="0">
              <a:solidFill>
                <a:prstClr val="black"/>
              </a:solidFill>
              <a:latin typeface="Arial"/>
              <a:cs typeface="Calibri" panose="020F0502020204030204" pitchFamily="34" charset="0"/>
            </a:endParaRPr>
          </a:p>
          <a:p>
            <a:pPr marL="285750" indent="-285750">
              <a:buFont typeface="Arial" panose="020B0604020202020204" pitchFamily="34" charset="0"/>
              <a:buChar char="•"/>
            </a:pPr>
            <a:r>
              <a:rPr lang="en-US" sz="1600" dirty="0">
                <a:solidFill>
                  <a:srgbClr val="FF0000"/>
                </a:solidFill>
                <a:latin typeface="Arial"/>
              </a:rPr>
              <a:t>May 6: </a:t>
            </a:r>
            <a:r>
              <a:rPr lang="en-US" sz="1600" dirty="0">
                <a:solidFill>
                  <a:prstClr val="black"/>
                </a:solidFill>
                <a:latin typeface="Arial"/>
              </a:rPr>
              <a:t>Transparency &amp; Securing the Supply Chain </a:t>
            </a:r>
            <a:br>
              <a:rPr lang="en-US" sz="1600" dirty="0">
                <a:solidFill>
                  <a:prstClr val="black"/>
                </a:solidFill>
                <a:latin typeface="Arial"/>
              </a:rPr>
            </a:br>
            <a:r>
              <a:rPr lang="en-US" sz="1600" dirty="0">
                <a:solidFill>
                  <a:prstClr val="black"/>
                </a:solidFill>
                <a:latin typeface="Arial"/>
              </a:rPr>
              <a:t> </a:t>
            </a:r>
          </a:p>
          <a:p>
            <a:pPr marL="285750" indent="-285750">
              <a:buFont typeface="Arial" panose="020B0604020202020204" pitchFamily="34" charset="0"/>
              <a:buChar char="•"/>
            </a:pPr>
            <a:r>
              <a:rPr lang="en-US" sz="1600" dirty="0">
                <a:solidFill>
                  <a:srgbClr val="FF0000"/>
                </a:solidFill>
                <a:latin typeface="Arial"/>
              </a:rPr>
              <a:t>Sept 19: </a:t>
            </a:r>
            <a:r>
              <a:rPr lang="en-US" sz="1600" dirty="0">
                <a:solidFill>
                  <a:prstClr val="black"/>
                </a:solidFill>
                <a:latin typeface="Arial"/>
              </a:rPr>
              <a:t>Data Responsibility</a:t>
            </a:r>
            <a:br>
              <a:rPr lang="en-US" sz="1600" dirty="0">
                <a:solidFill>
                  <a:prstClr val="black"/>
                </a:solidFill>
                <a:latin typeface="Arial"/>
              </a:rPr>
            </a:br>
            <a:endParaRPr lang="en-US" sz="1600" dirty="0">
              <a:solidFill>
                <a:prstClr val="black"/>
              </a:solidFill>
              <a:latin typeface="Arial"/>
            </a:endParaRPr>
          </a:p>
          <a:p>
            <a:pPr marL="285750" indent="-285750">
              <a:buFont typeface="Arial" panose="020B0604020202020204" pitchFamily="34" charset="0"/>
              <a:buChar char="•"/>
            </a:pPr>
            <a:r>
              <a:rPr lang="en-US" sz="1600" dirty="0">
                <a:solidFill>
                  <a:srgbClr val="FF0000"/>
                </a:solidFill>
                <a:latin typeface="Arial"/>
              </a:rPr>
              <a:t>Nov 12: </a:t>
            </a:r>
            <a:r>
              <a:rPr lang="en-US" sz="1600" dirty="0">
                <a:solidFill>
                  <a:prstClr val="black"/>
                </a:solidFill>
                <a:latin typeface="Arial"/>
              </a:rPr>
              <a:t>Ad Experiences &amp; Measurement</a:t>
            </a:r>
            <a:endParaRPr lang="en-US" dirty="0">
              <a:solidFill>
                <a:prstClr val="black"/>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9FDFB776-6611-4E0C-973B-5353A5A268B0}"/>
              </a:ext>
            </a:extLst>
          </p:cNvPr>
          <p:cNvSpPr txBox="1"/>
          <p:nvPr/>
        </p:nvSpPr>
        <p:spPr>
          <a:xfrm>
            <a:off x="4272460" y="1392825"/>
            <a:ext cx="3516244" cy="5017789"/>
          </a:xfrm>
          <a:prstGeom prst="rect">
            <a:avLst/>
          </a:prstGeom>
          <a:noFill/>
          <a:effectLst/>
        </p:spPr>
        <p:txBody>
          <a:bodyPr wrap="square" lIns="45720" rIns="45720" rtlCol="0">
            <a:noAutofit/>
          </a:bodyPr>
          <a:lstStyle/>
          <a:p>
            <a:r>
              <a:rPr lang="en-US" sz="1600" b="1" dirty="0">
                <a:solidFill>
                  <a:prstClr val="black"/>
                </a:solidFill>
                <a:latin typeface="Arial"/>
                <a:cs typeface="Calibri" panose="020F0502020204030204" pitchFamily="34" charset="0"/>
              </a:rPr>
              <a:t>TECH LAB OPEN FORUMS</a:t>
            </a:r>
          </a:p>
          <a:p>
            <a:r>
              <a:rPr lang="en-US" sz="1600" u="sng" dirty="0">
                <a:solidFill>
                  <a:prstClr val="black"/>
                </a:solidFill>
                <a:latin typeface="Arial"/>
                <a:cs typeface="Calibri" panose="020F0502020204030204" pitchFamily="34" charset="0"/>
              </a:rPr>
              <a:t>Half-day</a:t>
            </a:r>
            <a:r>
              <a:rPr lang="en-US" sz="1600" dirty="0">
                <a:solidFill>
                  <a:prstClr val="black"/>
                </a:solidFill>
                <a:latin typeface="Arial"/>
                <a:cs typeface="Calibri" panose="020F0502020204030204" pitchFamily="34" charset="0"/>
              </a:rPr>
              <a:t> events providing updates on working groups progress and plans and deep dive into the technical details of industry protocols and standards supported by member companies showcasing their reference implementations, closing out with open Q&amp;A session and a look at what the future roadmap will hold. </a:t>
            </a:r>
          </a:p>
          <a:p>
            <a:endParaRPr lang="en-US" sz="1600" dirty="0">
              <a:solidFill>
                <a:prstClr val="black"/>
              </a:solidFill>
              <a:latin typeface="Arial"/>
            </a:endParaRPr>
          </a:p>
          <a:p>
            <a:pPr marL="285750" indent="-285750">
              <a:buFont typeface="Arial" panose="020B0604020202020204" pitchFamily="34" charset="0"/>
              <a:buChar char="•"/>
            </a:pPr>
            <a:r>
              <a:rPr lang="en-US" sz="1600" dirty="0">
                <a:solidFill>
                  <a:srgbClr val="FF0000"/>
                </a:solidFill>
                <a:latin typeface="Arial"/>
              </a:rPr>
              <a:t>April 15: </a:t>
            </a:r>
            <a:r>
              <a:rPr lang="en-US" sz="1600" dirty="0">
                <a:solidFill>
                  <a:prstClr val="black"/>
                </a:solidFill>
                <a:latin typeface="Arial"/>
              </a:rPr>
              <a:t>Supply Chain / Programmatic</a:t>
            </a:r>
          </a:p>
          <a:p>
            <a:pPr marL="285750" indent="-285750">
              <a:buFont typeface="Arial" panose="020B0604020202020204" pitchFamily="34" charset="0"/>
              <a:buChar char="•"/>
            </a:pPr>
            <a:r>
              <a:rPr lang="en-US" sz="1600" dirty="0">
                <a:solidFill>
                  <a:srgbClr val="FF0000"/>
                </a:solidFill>
                <a:latin typeface="Arial"/>
              </a:rPr>
              <a:t>June 6: </a:t>
            </a:r>
            <a:r>
              <a:rPr lang="en-US" sz="1600" dirty="0">
                <a:solidFill>
                  <a:prstClr val="black"/>
                </a:solidFill>
                <a:latin typeface="Arial"/>
              </a:rPr>
              <a:t>Data </a:t>
            </a:r>
          </a:p>
          <a:p>
            <a:pPr marL="285750" indent="-285750">
              <a:buFont typeface="Arial" panose="020B0604020202020204" pitchFamily="34" charset="0"/>
              <a:buChar char="•"/>
            </a:pPr>
            <a:r>
              <a:rPr lang="en-US" sz="1600" dirty="0">
                <a:solidFill>
                  <a:srgbClr val="FF0000"/>
                </a:solidFill>
                <a:latin typeface="Arial"/>
              </a:rPr>
              <a:t>July 23: </a:t>
            </a:r>
            <a:r>
              <a:rPr lang="en-US" sz="1600" dirty="0">
                <a:solidFill>
                  <a:prstClr val="black"/>
                </a:solidFill>
                <a:latin typeface="Arial"/>
              </a:rPr>
              <a:t>Ad Experiences &amp; Measurement</a:t>
            </a:r>
          </a:p>
          <a:p>
            <a:pPr marL="285750" indent="-285750">
              <a:buFont typeface="Arial" panose="020B0604020202020204" pitchFamily="34" charset="0"/>
              <a:buChar char="•"/>
            </a:pPr>
            <a:r>
              <a:rPr lang="en-US" sz="1600" dirty="0">
                <a:solidFill>
                  <a:srgbClr val="FF0000"/>
                </a:solidFill>
                <a:latin typeface="Arial"/>
              </a:rPr>
              <a:t>May 7: </a:t>
            </a:r>
            <a:r>
              <a:rPr lang="en-US" sz="1600" dirty="0">
                <a:solidFill>
                  <a:prstClr val="black"/>
                </a:solidFill>
                <a:latin typeface="Arial"/>
              </a:rPr>
              <a:t>Blockchain </a:t>
            </a:r>
          </a:p>
          <a:p>
            <a:pPr marL="285750" indent="-285750">
              <a:buFont typeface="Arial" panose="020B0604020202020204" pitchFamily="34" charset="0"/>
              <a:buChar char="•"/>
            </a:pPr>
            <a:r>
              <a:rPr lang="en-US" sz="1600" dirty="0">
                <a:solidFill>
                  <a:srgbClr val="FF0000"/>
                </a:solidFill>
                <a:latin typeface="Arial"/>
              </a:rPr>
              <a:t>Oct 20 (Tentative): </a:t>
            </a:r>
            <a:r>
              <a:rPr lang="en-US" sz="1600" dirty="0">
                <a:solidFill>
                  <a:prstClr val="black"/>
                </a:solidFill>
                <a:latin typeface="Arial"/>
              </a:rPr>
              <a:t>Video</a:t>
            </a:r>
          </a:p>
          <a:p>
            <a:pPr marL="285750" indent="-285750">
              <a:buFont typeface="Arial" panose="020B0604020202020204" pitchFamily="34" charset="0"/>
              <a:buChar char="•"/>
            </a:pPr>
            <a:endParaRPr lang="en-US" sz="1600" dirty="0">
              <a:solidFill>
                <a:prstClr val="black"/>
              </a:solidFill>
              <a:latin typeface="Arial"/>
              <a:cs typeface="Calibri" panose="020F0502020204030204" pitchFamily="34" charset="0"/>
            </a:endParaRPr>
          </a:p>
          <a:p>
            <a:r>
              <a:rPr lang="en-US" sz="1600" b="1" dirty="0">
                <a:solidFill>
                  <a:prstClr val="black"/>
                </a:solidFill>
                <a:latin typeface="Arial"/>
                <a:cs typeface="Calibri" panose="020F0502020204030204" pitchFamily="34" charset="0"/>
              </a:rPr>
              <a:t>+ EDUCATIONAL WEBINARS</a:t>
            </a:r>
          </a:p>
        </p:txBody>
      </p:sp>
      <p:sp>
        <p:nvSpPr>
          <p:cNvPr id="14" name="TextBox 13">
            <a:extLst>
              <a:ext uri="{FF2B5EF4-FFF2-40B4-BE49-F238E27FC236}">
                <a16:creationId xmlns:a16="http://schemas.microsoft.com/office/drawing/2014/main" id="{08215875-2251-4EB0-90AA-AD10C8D28037}"/>
              </a:ext>
            </a:extLst>
          </p:cNvPr>
          <p:cNvSpPr txBox="1"/>
          <p:nvPr/>
        </p:nvSpPr>
        <p:spPr>
          <a:xfrm>
            <a:off x="8381597" y="1392824"/>
            <a:ext cx="3252688" cy="4932638"/>
          </a:xfrm>
          <a:prstGeom prst="rect">
            <a:avLst/>
          </a:prstGeom>
          <a:noFill/>
          <a:effectLst/>
        </p:spPr>
        <p:txBody>
          <a:bodyPr wrap="square" lIns="45720" rIns="45720" rtlCol="0">
            <a:noAutofit/>
          </a:bodyPr>
          <a:lstStyle/>
          <a:p>
            <a:r>
              <a:rPr lang="en-US" sz="1600" b="1" dirty="0">
                <a:solidFill>
                  <a:prstClr val="black"/>
                </a:solidFill>
                <a:latin typeface="Arial"/>
                <a:cs typeface="Calibri" panose="020F0502020204030204" pitchFamily="34" charset="0"/>
              </a:rPr>
              <a:t>TECH LAB SESSIONS @ </a:t>
            </a:r>
            <a:br>
              <a:rPr lang="en-US" sz="1600" b="1" dirty="0">
                <a:solidFill>
                  <a:prstClr val="black"/>
                </a:solidFill>
                <a:latin typeface="Arial"/>
                <a:cs typeface="Calibri" panose="020F0502020204030204" pitchFamily="34" charset="0"/>
              </a:rPr>
            </a:br>
            <a:r>
              <a:rPr lang="en-US" sz="1600" b="1" dirty="0">
                <a:solidFill>
                  <a:prstClr val="black"/>
                </a:solidFill>
                <a:latin typeface="Arial"/>
                <a:cs typeface="Calibri" panose="020F0502020204030204" pitchFamily="34" charset="0"/>
              </a:rPr>
              <a:t>OTHER EVENTS</a:t>
            </a:r>
          </a:p>
          <a:p>
            <a:endParaRPr lang="en-US" sz="1600" dirty="0">
              <a:solidFill>
                <a:prstClr val="black"/>
              </a:solidFill>
              <a:latin typeface="Arial"/>
            </a:endParaRPr>
          </a:p>
          <a:p>
            <a:pPr marL="285750" indent="-285750">
              <a:buFont typeface="Arial" panose="020B0604020202020204" pitchFamily="34" charset="0"/>
              <a:buChar char="•"/>
            </a:pPr>
            <a:r>
              <a:rPr lang="en-US" sz="1600" dirty="0">
                <a:solidFill>
                  <a:prstClr val="black"/>
                </a:solidFill>
                <a:latin typeface="Arial"/>
                <a:cs typeface="Calibri" panose="020F0502020204030204" pitchFamily="34" charset="0"/>
              </a:rPr>
              <a:t>IAB US</a:t>
            </a:r>
          </a:p>
          <a:p>
            <a:pPr marL="285750" indent="-285750">
              <a:buFont typeface="Arial" panose="020B0604020202020204" pitchFamily="34" charset="0"/>
              <a:buChar char="•"/>
            </a:pPr>
            <a:r>
              <a:rPr lang="en-US" sz="1600" dirty="0">
                <a:solidFill>
                  <a:prstClr val="black"/>
                </a:solidFill>
                <a:latin typeface="Arial"/>
                <a:cs typeface="Calibri" panose="020F0502020204030204" pitchFamily="34" charset="0"/>
              </a:rPr>
              <a:t>IAB Europe</a:t>
            </a:r>
          </a:p>
          <a:p>
            <a:pPr marL="285750" indent="-285750">
              <a:buFont typeface="Arial" panose="020B0604020202020204" pitchFamily="34" charset="0"/>
              <a:buChar char="•"/>
            </a:pPr>
            <a:r>
              <a:rPr lang="en-US" sz="1600" dirty="0">
                <a:solidFill>
                  <a:prstClr val="black"/>
                </a:solidFill>
                <a:latin typeface="Arial"/>
                <a:cs typeface="Calibri" panose="020F0502020204030204" pitchFamily="34" charset="0"/>
              </a:rPr>
              <a:t>IAB Spain</a:t>
            </a:r>
          </a:p>
          <a:p>
            <a:pPr marL="285750" indent="-285750">
              <a:buFont typeface="Arial" panose="020B0604020202020204" pitchFamily="34" charset="0"/>
              <a:buChar char="•"/>
            </a:pPr>
            <a:r>
              <a:rPr lang="en-US" sz="1600" dirty="0">
                <a:solidFill>
                  <a:prstClr val="black"/>
                </a:solidFill>
                <a:latin typeface="Arial"/>
                <a:cs typeface="Calibri" panose="020F0502020204030204" pitchFamily="34" charset="0"/>
              </a:rPr>
              <a:t>IAB France</a:t>
            </a:r>
          </a:p>
          <a:p>
            <a:pPr marL="285750" indent="-285750">
              <a:buFont typeface="Arial" panose="020B0604020202020204" pitchFamily="34" charset="0"/>
              <a:buChar char="•"/>
            </a:pPr>
            <a:r>
              <a:rPr lang="en-US" sz="1600" dirty="0">
                <a:solidFill>
                  <a:prstClr val="black"/>
                </a:solidFill>
                <a:latin typeface="Arial"/>
                <a:cs typeface="Calibri" panose="020F0502020204030204" pitchFamily="34" charset="0"/>
              </a:rPr>
              <a:t>IAB UK</a:t>
            </a:r>
          </a:p>
          <a:p>
            <a:pPr marL="285750" indent="-285750">
              <a:buFont typeface="Arial" panose="020B0604020202020204" pitchFamily="34" charset="0"/>
              <a:buChar char="•"/>
            </a:pPr>
            <a:r>
              <a:rPr lang="en-US" sz="1600" dirty="0">
                <a:solidFill>
                  <a:prstClr val="black"/>
                </a:solidFill>
                <a:latin typeface="Arial"/>
                <a:cs typeface="Calibri" panose="020F0502020204030204" pitchFamily="34" charset="0"/>
              </a:rPr>
              <a:t>IAB Australia</a:t>
            </a:r>
          </a:p>
          <a:p>
            <a:pPr marL="285750" indent="-285750">
              <a:buFont typeface="Arial" panose="020B0604020202020204" pitchFamily="34" charset="0"/>
              <a:buChar char="•"/>
            </a:pPr>
            <a:r>
              <a:rPr lang="en-US" sz="1600" dirty="0">
                <a:solidFill>
                  <a:prstClr val="black"/>
                </a:solidFill>
                <a:latin typeface="Arial"/>
                <a:cs typeface="Calibri" panose="020F0502020204030204" pitchFamily="34" charset="0"/>
              </a:rPr>
              <a:t>China TBD</a:t>
            </a:r>
          </a:p>
          <a:p>
            <a:pPr marL="285750" indent="-285750">
              <a:buFont typeface="Arial" panose="020B0604020202020204" pitchFamily="34" charset="0"/>
              <a:buChar char="•"/>
            </a:pPr>
            <a:endParaRPr lang="en-US" sz="1600" dirty="0">
              <a:solidFill>
                <a:prstClr val="black"/>
              </a:solidFill>
              <a:latin typeface="Arial"/>
              <a:cs typeface="Calibri" panose="020F0502020204030204" pitchFamily="34" charset="0"/>
            </a:endParaRPr>
          </a:p>
          <a:p>
            <a:pPr marL="285750" indent="-285750">
              <a:buFont typeface="Arial" panose="020B0604020202020204" pitchFamily="34" charset="0"/>
              <a:buChar char="•"/>
            </a:pPr>
            <a:r>
              <a:rPr lang="en-US" sz="1600" dirty="0">
                <a:solidFill>
                  <a:prstClr val="black"/>
                </a:solidFill>
                <a:latin typeface="Arial"/>
                <a:cs typeface="Calibri" panose="020F0502020204030204" pitchFamily="34" charset="0"/>
              </a:rPr>
              <a:t>ATS Madrid, Singapore, London </a:t>
            </a:r>
          </a:p>
          <a:p>
            <a:pPr marL="285750" indent="-285750">
              <a:buFont typeface="Arial" panose="020B0604020202020204" pitchFamily="34" charset="0"/>
              <a:buChar char="•"/>
            </a:pPr>
            <a:r>
              <a:rPr lang="en-US" sz="1600" dirty="0" err="1">
                <a:solidFill>
                  <a:prstClr val="black"/>
                </a:solidFill>
                <a:latin typeface="Arial"/>
                <a:cs typeface="Calibri" panose="020F0502020204030204" pitchFamily="34" charset="0"/>
              </a:rPr>
              <a:t>AdMonsters</a:t>
            </a:r>
            <a:endParaRPr lang="en-US" sz="1600" dirty="0">
              <a:solidFill>
                <a:prstClr val="black"/>
              </a:solidFill>
              <a:latin typeface="Arial"/>
              <a:cs typeface="Calibri" panose="020F0502020204030204" pitchFamily="34" charset="0"/>
            </a:endParaRPr>
          </a:p>
          <a:p>
            <a:pPr marL="285750" indent="-285750">
              <a:buFont typeface="Arial" panose="020B0604020202020204" pitchFamily="34" charset="0"/>
              <a:buChar char="•"/>
            </a:pPr>
            <a:r>
              <a:rPr lang="en-US" sz="1600" dirty="0">
                <a:solidFill>
                  <a:prstClr val="black"/>
                </a:solidFill>
                <a:latin typeface="Arial"/>
                <a:cs typeface="Calibri" panose="020F0502020204030204" pitchFamily="34" charset="0"/>
              </a:rPr>
              <a:t>DMEXCO</a:t>
            </a:r>
          </a:p>
          <a:p>
            <a:pPr marL="285750" indent="-285750">
              <a:buFont typeface="Arial" panose="020B0604020202020204" pitchFamily="34" charset="0"/>
              <a:buChar char="•"/>
            </a:pPr>
            <a:r>
              <a:rPr lang="en-US" sz="1600" dirty="0">
                <a:solidFill>
                  <a:prstClr val="black"/>
                </a:solidFill>
                <a:latin typeface="Arial"/>
                <a:cs typeface="Calibri" panose="020F0502020204030204" pitchFamily="34" charset="0"/>
              </a:rPr>
              <a:t>NAI</a:t>
            </a:r>
          </a:p>
          <a:p>
            <a:pPr marL="285750" indent="-285750">
              <a:buFont typeface="Arial" panose="020B0604020202020204" pitchFamily="34" charset="0"/>
              <a:buChar char="•"/>
            </a:pPr>
            <a:r>
              <a:rPr lang="en-US" sz="1600" dirty="0">
                <a:solidFill>
                  <a:prstClr val="black"/>
                </a:solidFill>
                <a:latin typeface="Arial"/>
                <a:cs typeface="Calibri" panose="020F0502020204030204" pitchFamily="34" charset="0"/>
              </a:rPr>
              <a:t>Podcast Movement</a:t>
            </a:r>
          </a:p>
          <a:p>
            <a:pPr marL="285750" indent="-285750">
              <a:buFont typeface="Arial" panose="020B0604020202020204" pitchFamily="34" charset="0"/>
              <a:buChar char="•"/>
            </a:pPr>
            <a:r>
              <a:rPr lang="en-US" sz="1600" dirty="0">
                <a:solidFill>
                  <a:prstClr val="black"/>
                </a:solidFill>
                <a:latin typeface="Arial"/>
                <a:cs typeface="Calibri" panose="020F0502020204030204" pitchFamily="34" charset="0"/>
              </a:rPr>
              <a:t>Programmatic I/O</a:t>
            </a:r>
          </a:p>
          <a:p>
            <a:pPr marL="285750" indent="-285750">
              <a:buFont typeface="Arial" panose="020B0604020202020204" pitchFamily="34" charset="0"/>
              <a:buChar char="•"/>
            </a:pPr>
            <a:r>
              <a:rPr lang="en-US" sz="1600" dirty="0">
                <a:solidFill>
                  <a:prstClr val="black"/>
                </a:solidFill>
                <a:latin typeface="Arial"/>
                <a:cs typeface="Calibri" panose="020F0502020204030204" pitchFamily="34" charset="0"/>
              </a:rPr>
              <a:t>TVOT</a:t>
            </a:r>
          </a:p>
        </p:txBody>
      </p:sp>
    </p:spTree>
    <p:extLst>
      <p:ext uri="{BB962C8B-B14F-4D97-AF65-F5344CB8AC3E}">
        <p14:creationId xmlns:p14="http://schemas.microsoft.com/office/powerpoint/2010/main" val="1704436218"/>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4"/>
          </p:nvPr>
        </p:nvSpPr>
        <p:spPr>
          <a:xfrm>
            <a:off x="469399" y="1537194"/>
            <a:ext cx="11399033" cy="4617800"/>
          </a:xfrm>
        </p:spPr>
        <p:txBody>
          <a:bodyPr>
            <a:noAutofit/>
          </a:bodyPr>
          <a:lstStyle/>
          <a:p>
            <a:pPr lvl="1" indent="0">
              <a:lnSpc>
                <a:spcPct val="100000"/>
              </a:lnSpc>
              <a:spcAft>
                <a:spcPts val="1200"/>
              </a:spcAft>
              <a:buClr>
                <a:srgbClr val="FF0000"/>
              </a:buClr>
              <a:buNone/>
            </a:pPr>
            <a:r>
              <a:rPr lang="en-US" sz="2399" i="1" dirty="0">
                <a:latin typeface="+mn-lt"/>
              </a:rPr>
              <a:t>Tech Lab membership means:</a:t>
            </a:r>
          </a:p>
          <a:p>
            <a:pPr marL="342900" indent="-342900">
              <a:spcAft>
                <a:spcPts val="1800"/>
              </a:spcAft>
              <a:buFont typeface="Arial" panose="020B0604020202020204" pitchFamily="34" charset="0"/>
              <a:buChar char="•"/>
            </a:pPr>
            <a:r>
              <a:rPr lang="en-US" sz="2000" dirty="0">
                <a:solidFill>
                  <a:schemeClr val="accent1"/>
                </a:solidFill>
              </a:rPr>
              <a:t>DRIVE ROI </a:t>
            </a:r>
            <a:r>
              <a:rPr lang="en-US" sz="2000" dirty="0"/>
              <a:t>| Gain early access to standards &amp; products that will drive your business </a:t>
            </a:r>
          </a:p>
          <a:p>
            <a:pPr marL="342900" indent="-342900">
              <a:spcAft>
                <a:spcPts val="1800"/>
              </a:spcAft>
              <a:buFont typeface="Arial" panose="020B0604020202020204" pitchFamily="34" charset="0"/>
              <a:buChar char="•"/>
            </a:pPr>
            <a:r>
              <a:rPr lang="en-US" sz="2000" dirty="0">
                <a:solidFill>
                  <a:schemeClr val="accent1"/>
                </a:solidFill>
              </a:rPr>
              <a:t>INFLUENCE THE INDUSTRY </a:t>
            </a:r>
            <a:r>
              <a:rPr lang="en-US" sz="2000" dirty="0"/>
              <a:t>| Participate in our groups, be recognized for contributions</a:t>
            </a:r>
          </a:p>
          <a:p>
            <a:pPr marL="342900" indent="-342900">
              <a:spcAft>
                <a:spcPts val="1800"/>
              </a:spcAft>
              <a:buFont typeface="Arial" panose="020B0604020202020204" pitchFamily="34" charset="0"/>
              <a:buChar char="•"/>
            </a:pPr>
            <a:r>
              <a:rPr lang="en-US" sz="2000" dirty="0">
                <a:solidFill>
                  <a:schemeClr val="accent1"/>
                </a:solidFill>
              </a:rPr>
              <a:t>CONNECT WITH PEERS </a:t>
            </a:r>
            <a:r>
              <a:rPr lang="en-US" sz="2000" dirty="0"/>
              <a:t>| Network with 500+ member companies</a:t>
            </a:r>
          </a:p>
          <a:p>
            <a:pPr marL="342900" indent="-342900">
              <a:spcAft>
                <a:spcPts val="1800"/>
              </a:spcAft>
              <a:buFont typeface="Arial" panose="020B0604020202020204" pitchFamily="34" charset="0"/>
              <a:buChar char="•"/>
            </a:pPr>
            <a:r>
              <a:rPr lang="en-US" sz="2000" dirty="0">
                <a:solidFill>
                  <a:schemeClr val="accent1"/>
                </a:solidFill>
              </a:rPr>
              <a:t>BUILD TRUST </a:t>
            </a:r>
            <a:r>
              <a:rPr lang="en-US" sz="2000" dirty="0"/>
              <a:t>| Adopt standards that help increase your business’ trust &amp; transparency</a:t>
            </a:r>
          </a:p>
          <a:p>
            <a:pPr marL="342900" indent="-342900">
              <a:spcAft>
                <a:spcPts val="1800"/>
              </a:spcAft>
              <a:buFont typeface="Arial" panose="020B0604020202020204" pitchFamily="34" charset="0"/>
              <a:buChar char="•"/>
            </a:pPr>
            <a:r>
              <a:rPr lang="en-US" sz="2000" dirty="0">
                <a:solidFill>
                  <a:schemeClr val="accent1"/>
                </a:solidFill>
              </a:rPr>
              <a:t>BE EMPOWERED </a:t>
            </a:r>
            <a:r>
              <a:rPr lang="en-US" sz="2000" dirty="0"/>
              <a:t>| Access code repositories, with option to contribute</a:t>
            </a:r>
          </a:p>
          <a:p>
            <a:pPr marL="342900" indent="-342900">
              <a:spcAft>
                <a:spcPts val="1800"/>
              </a:spcAft>
              <a:buFont typeface="Arial" panose="020B0604020202020204" pitchFamily="34" charset="0"/>
              <a:buChar char="•"/>
            </a:pPr>
            <a:r>
              <a:rPr lang="en-US" sz="2000" dirty="0">
                <a:solidFill>
                  <a:schemeClr val="accent1"/>
                </a:solidFill>
              </a:rPr>
              <a:t>LEARN &amp; BE INSPIRED </a:t>
            </a:r>
            <a:r>
              <a:rPr lang="en-US" sz="2000" dirty="0"/>
              <a:t>| Gain special access to industry events, webinars, trainings</a:t>
            </a:r>
          </a:p>
          <a:p>
            <a:pPr marL="342900" indent="-342900">
              <a:spcAft>
                <a:spcPts val="1800"/>
              </a:spcAft>
              <a:buFont typeface="Arial" panose="020B0604020202020204" pitchFamily="34" charset="0"/>
              <a:buChar char="•"/>
            </a:pPr>
            <a:r>
              <a:rPr lang="en-US" sz="2000" dirty="0">
                <a:solidFill>
                  <a:schemeClr val="accent1"/>
                </a:solidFill>
              </a:rPr>
              <a:t>ACTIVATE WISELY </a:t>
            </a:r>
            <a:r>
              <a:rPr lang="en-US" sz="2000" dirty="0"/>
              <a:t>| Sponsor highly-targeted industry events</a:t>
            </a:r>
          </a:p>
          <a:p>
            <a:pPr marL="342900" indent="-342900">
              <a:spcAft>
                <a:spcPts val="1800"/>
              </a:spcAft>
              <a:buFont typeface="Arial" panose="020B0604020202020204" pitchFamily="34" charset="0"/>
              <a:buChar char="•"/>
            </a:pPr>
            <a:r>
              <a:rPr lang="en-US" sz="2000" dirty="0">
                <a:solidFill>
                  <a:schemeClr val="accent1"/>
                </a:solidFill>
              </a:rPr>
              <a:t>ENJOY DISCOUNTS </a:t>
            </a:r>
            <a:r>
              <a:rPr lang="en-US" sz="2000" dirty="0"/>
              <a:t>| Save, with preferred pricing on Tech Lab products &amp; services</a:t>
            </a:r>
            <a:endParaRPr lang="en-US" dirty="0"/>
          </a:p>
        </p:txBody>
      </p:sp>
      <p:sp>
        <p:nvSpPr>
          <p:cNvPr id="3" name="Title 2">
            <a:extLst>
              <a:ext uri="{FF2B5EF4-FFF2-40B4-BE49-F238E27FC236}">
                <a16:creationId xmlns:a16="http://schemas.microsoft.com/office/drawing/2014/main" id="{028085A8-C8A7-4CE1-828D-E37EBDD662DF}"/>
              </a:ext>
            </a:extLst>
          </p:cNvPr>
          <p:cNvSpPr>
            <a:spLocks noGrp="1"/>
          </p:cNvSpPr>
          <p:nvPr>
            <p:ph type="title"/>
          </p:nvPr>
        </p:nvSpPr>
        <p:spPr/>
        <p:txBody>
          <a:bodyPr/>
          <a:lstStyle/>
          <a:p>
            <a:r>
              <a:rPr lang="en-US" sz="3000" dirty="0"/>
              <a:t>We CAN Improve Our Industry Together. Please Join Us!</a:t>
            </a:r>
          </a:p>
        </p:txBody>
      </p:sp>
    </p:spTree>
    <p:custDataLst>
      <p:tags r:id="rId1"/>
    </p:custDataLst>
    <p:extLst>
      <p:ext uri="{BB962C8B-B14F-4D97-AF65-F5344CB8AC3E}">
        <p14:creationId xmlns:p14="http://schemas.microsoft.com/office/powerpoint/2010/main" val="1190065406"/>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BFA4-2E7E-4550-8827-99861DCB71E9}"/>
              </a:ext>
            </a:extLst>
          </p:cNvPr>
          <p:cNvSpPr>
            <a:spLocks noGrp="1"/>
          </p:cNvSpPr>
          <p:nvPr>
            <p:ph type="title"/>
          </p:nvPr>
        </p:nvSpPr>
        <p:spPr/>
        <p:txBody>
          <a:bodyPr/>
          <a:lstStyle/>
          <a:p>
            <a:r>
              <a:rPr lang="en-US" dirty="0"/>
              <a:t>Thank you!</a:t>
            </a:r>
          </a:p>
        </p:txBody>
      </p:sp>
      <p:sp>
        <p:nvSpPr>
          <p:cNvPr id="3" name="TextBox 2">
            <a:extLst>
              <a:ext uri="{FF2B5EF4-FFF2-40B4-BE49-F238E27FC236}">
                <a16:creationId xmlns:a16="http://schemas.microsoft.com/office/drawing/2014/main" id="{69FE7FAF-1F6C-427C-8245-2FE9B16D5229}"/>
              </a:ext>
            </a:extLst>
          </p:cNvPr>
          <p:cNvSpPr txBox="1"/>
          <p:nvPr/>
        </p:nvSpPr>
        <p:spPr>
          <a:xfrm>
            <a:off x="7812334" y="3527815"/>
            <a:ext cx="3704795" cy="324465"/>
          </a:xfrm>
          <a:prstGeom prst="rect">
            <a:avLst/>
          </a:prstGeom>
          <a:noFill/>
          <a:effectLst/>
        </p:spPr>
        <p:txBody>
          <a:bodyPr wrap="none" lIns="45720" rIns="45720" rtlCol="0">
            <a:noAutofit/>
          </a:bodyPr>
          <a:lstStyle/>
          <a:p>
            <a:pPr algn="r">
              <a:lnSpc>
                <a:spcPct val="85000"/>
              </a:lnSpc>
              <a:spcBef>
                <a:spcPts val="700"/>
              </a:spcBef>
            </a:pPr>
            <a:r>
              <a:rPr lang="en-US" sz="2000" b="1" dirty="0">
                <a:solidFill>
                  <a:prstClr val="white"/>
                </a:solidFill>
                <a:latin typeface="Arial"/>
              </a:rPr>
              <a:t>dennis@iabtechlab.com</a:t>
            </a:r>
          </a:p>
        </p:txBody>
      </p:sp>
    </p:spTree>
    <p:extLst>
      <p:ext uri="{BB962C8B-B14F-4D97-AF65-F5344CB8AC3E}">
        <p14:creationId xmlns:p14="http://schemas.microsoft.com/office/powerpoint/2010/main" val="329284319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379" y="3374892"/>
            <a:ext cx="10061951" cy="915456"/>
          </a:xfrm>
        </p:spPr>
        <p:txBody>
          <a:bodyPr/>
          <a:lstStyle/>
          <a:p>
            <a:pPr>
              <a:lnSpc>
                <a:spcPct val="100000"/>
              </a:lnSpc>
            </a:pPr>
            <a:r>
              <a:rPr lang="en-US" dirty="0"/>
              <a:t>Creating an Improved Marketplace</a:t>
            </a:r>
            <a:br>
              <a:rPr lang="en-US" dirty="0"/>
            </a:br>
            <a:r>
              <a:rPr lang="en-US" dirty="0"/>
              <a:t>Through Industry Collaboration</a:t>
            </a:r>
            <a:endParaRPr lang="en-US" b="0" dirty="0"/>
          </a:p>
        </p:txBody>
      </p:sp>
      <p:sp>
        <p:nvSpPr>
          <p:cNvPr id="4" name="Text Placeholder 3"/>
          <p:cNvSpPr>
            <a:spLocks noGrp="1"/>
          </p:cNvSpPr>
          <p:nvPr>
            <p:ph type="body" sz="quarter" idx="1"/>
          </p:nvPr>
        </p:nvSpPr>
        <p:spPr>
          <a:xfrm>
            <a:off x="1213378" y="4460469"/>
            <a:ext cx="6221052" cy="1195825"/>
          </a:xfrm>
        </p:spPr>
        <p:txBody>
          <a:bodyPr>
            <a:normAutofit/>
          </a:bodyPr>
          <a:lstStyle/>
          <a:p>
            <a:r>
              <a:rPr lang="en-US" sz="2000" dirty="0">
                <a:solidFill>
                  <a:schemeClr val="bg1">
                    <a:lumMod val="50000"/>
                  </a:schemeClr>
                </a:solidFill>
              </a:rPr>
              <a:t>Dennis Buchheim</a:t>
            </a:r>
          </a:p>
          <a:p>
            <a:r>
              <a:rPr lang="en-US" sz="2000" dirty="0">
                <a:solidFill>
                  <a:schemeClr val="bg1">
                    <a:lumMod val="50000"/>
                  </a:schemeClr>
                </a:solidFill>
              </a:rPr>
              <a:t>EVP &amp; GM, IAB Tech Lab</a:t>
            </a:r>
          </a:p>
        </p:txBody>
      </p:sp>
      <p:pic>
        <p:nvPicPr>
          <p:cNvPr id="1026" name="Picture 2" descr="IAB Digital Ad Ops Conference - Melbourne">
            <a:extLst>
              <a:ext uri="{FF2B5EF4-FFF2-40B4-BE49-F238E27FC236}">
                <a16:creationId xmlns:a16="http://schemas.microsoft.com/office/drawing/2014/main" id="{23D34DC6-DC17-409B-9D9B-5ECB3B9E5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553" y="773252"/>
            <a:ext cx="2146961" cy="21469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0FD330-02CB-4339-BFC5-FBDB818610E5}"/>
              </a:ext>
            </a:extLst>
          </p:cNvPr>
          <p:cNvSpPr txBox="1"/>
          <p:nvPr/>
        </p:nvSpPr>
        <p:spPr>
          <a:xfrm>
            <a:off x="4195029" y="1313299"/>
            <a:ext cx="881786" cy="915456"/>
          </a:xfrm>
          <a:prstGeom prst="rect">
            <a:avLst/>
          </a:prstGeom>
          <a:noFill/>
          <a:effectLst/>
        </p:spPr>
        <p:txBody>
          <a:bodyPr wrap="none" lIns="45720" rIns="45720" rtlCol="0">
            <a:noAutofit/>
          </a:bodyPr>
          <a:lstStyle/>
          <a:p>
            <a:pPr>
              <a:lnSpc>
                <a:spcPct val="85000"/>
              </a:lnSpc>
              <a:spcBef>
                <a:spcPts val="700"/>
              </a:spcBef>
            </a:pPr>
            <a:r>
              <a:rPr lang="en-US" sz="6000" b="1" i="1" dirty="0">
                <a:solidFill>
                  <a:prstClr val="black"/>
                </a:solidFill>
                <a:latin typeface="Arial"/>
              </a:rPr>
              <a:t>@</a:t>
            </a:r>
          </a:p>
        </p:txBody>
      </p:sp>
    </p:spTree>
    <p:custDataLst>
      <p:tags r:id="rId1"/>
    </p:custDataLst>
    <p:extLst>
      <p:ext uri="{BB962C8B-B14F-4D97-AF65-F5344CB8AC3E}">
        <p14:creationId xmlns:p14="http://schemas.microsoft.com/office/powerpoint/2010/main" val="183631672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7F5F-538D-4134-BA51-80FEBF901BCB}"/>
              </a:ext>
            </a:extLst>
          </p:cNvPr>
          <p:cNvSpPr>
            <a:spLocks noGrp="1"/>
          </p:cNvSpPr>
          <p:nvPr>
            <p:ph type="title"/>
          </p:nvPr>
        </p:nvSpPr>
        <p:spPr/>
        <p:txBody>
          <a:bodyPr/>
          <a:lstStyle/>
          <a:p>
            <a:r>
              <a:rPr lang="en-US" dirty="0"/>
              <a:t>Why We’re Here: A “Perfect Storm” of…Opportunities</a:t>
            </a:r>
          </a:p>
        </p:txBody>
      </p:sp>
      <p:sp>
        <p:nvSpPr>
          <p:cNvPr id="3" name="Slide Number Placeholder 2">
            <a:extLst>
              <a:ext uri="{FF2B5EF4-FFF2-40B4-BE49-F238E27FC236}">
                <a16:creationId xmlns:a16="http://schemas.microsoft.com/office/drawing/2014/main" id="{67A8712B-F5C8-4E38-BF36-92846474EDD8}"/>
              </a:ext>
            </a:extLst>
          </p:cNvPr>
          <p:cNvSpPr>
            <a:spLocks noGrp="1"/>
          </p:cNvSpPr>
          <p:nvPr>
            <p:ph type="sldNum" sz="quarter" idx="4294967295"/>
          </p:nvPr>
        </p:nvSpPr>
        <p:spPr>
          <a:xfrm>
            <a:off x="465138" y="6444096"/>
            <a:ext cx="393192" cy="320040"/>
          </a:xfrm>
        </p:spPr>
        <p:txBody>
          <a:bodyPr/>
          <a:lstStyle/>
          <a:p>
            <a:fld id="{E0945A5B-6FD1-4E75-90E0-1022EA54FCBA}" type="slidenum">
              <a:rPr lang="en-US">
                <a:solidFill>
                  <a:prstClr val="black"/>
                </a:solidFill>
              </a:rPr>
              <a:pPr/>
              <a:t>6</a:t>
            </a:fld>
            <a:endParaRPr lang="en-US" dirty="0">
              <a:solidFill>
                <a:prstClr val="black"/>
              </a:solidFill>
            </a:endParaRPr>
          </a:p>
        </p:txBody>
      </p:sp>
      <p:sp>
        <p:nvSpPr>
          <p:cNvPr id="4" name="Content Placeholder 3">
            <a:extLst>
              <a:ext uri="{FF2B5EF4-FFF2-40B4-BE49-F238E27FC236}">
                <a16:creationId xmlns:a16="http://schemas.microsoft.com/office/drawing/2014/main" id="{600BE605-BBDB-4E63-BD7A-A43C92EFCCD1}"/>
              </a:ext>
            </a:extLst>
          </p:cNvPr>
          <p:cNvSpPr>
            <a:spLocks noGrp="1"/>
          </p:cNvSpPr>
          <p:nvPr>
            <p:ph sz="quarter" idx="11"/>
          </p:nvPr>
        </p:nvSpPr>
        <p:spPr>
          <a:xfrm>
            <a:off x="6794919" y="2118104"/>
            <a:ext cx="4736110" cy="4193797"/>
          </a:xfrm>
        </p:spPr>
        <p:txBody>
          <a:bodyPr>
            <a:normAutofit/>
          </a:bodyPr>
          <a:lstStyle/>
          <a:p>
            <a:pPr marL="194310" indent="-194310">
              <a:lnSpc>
                <a:spcPct val="100000"/>
              </a:lnSpc>
              <a:spcBef>
                <a:spcPts val="600"/>
              </a:spcBef>
              <a:buSzPct val="110000"/>
              <a:buFont typeface="Arial" panose="020B0604020202020204" pitchFamily="34" charset="0"/>
              <a:buChar char="•"/>
            </a:pPr>
            <a:r>
              <a:rPr lang="en-US" sz="2000" b="0" dirty="0"/>
              <a:t>Consumer backlash</a:t>
            </a:r>
          </a:p>
          <a:p>
            <a:pPr marL="194310" indent="-194310">
              <a:lnSpc>
                <a:spcPct val="100000"/>
              </a:lnSpc>
              <a:spcBef>
                <a:spcPts val="600"/>
              </a:spcBef>
              <a:buSzPct val="110000"/>
              <a:buFont typeface="Arial" panose="020B0604020202020204" pitchFamily="34" charset="0"/>
              <a:buChar char="•"/>
            </a:pPr>
            <a:r>
              <a:rPr lang="en-US" sz="2000" b="0" dirty="0"/>
              <a:t>Privacy regulation</a:t>
            </a:r>
          </a:p>
          <a:p>
            <a:pPr marL="194310" indent="-194310">
              <a:lnSpc>
                <a:spcPct val="100000"/>
              </a:lnSpc>
              <a:spcBef>
                <a:spcPts val="600"/>
              </a:spcBef>
              <a:buSzPct val="110000"/>
              <a:buFont typeface="Arial" panose="020B0604020202020204" pitchFamily="34" charset="0"/>
              <a:buChar char="•"/>
            </a:pPr>
            <a:r>
              <a:rPr lang="en-US" sz="2000" b="0" dirty="0"/>
              <a:t>Brand safety</a:t>
            </a:r>
          </a:p>
          <a:p>
            <a:pPr marL="194310" indent="-194310">
              <a:lnSpc>
                <a:spcPct val="100000"/>
              </a:lnSpc>
              <a:spcBef>
                <a:spcPts val="600"/>
              </a:spcBef>
              <a:buSzPct val="110000"/>
              <a:buFont typeface="Arial" panose="020B0604020202020204" pitchFamily="34" charset="0"/>
              <a:buChar char="•"/>
            </a:pPr>
            <a:r>
              <a:rPr lang="en-US" sz="2000" b="0" dirty="0"/>
              <a:t>Measurement</a:t>
            </a:r>
          </a:p>
          <a:p>
            <a:pPr marL="194310" indent="-194310">
              <a:lnSpc>
                <a:spcPct val="100000"/>
              </a:lnSpc>
              <a:spcBef>
                <a:spcPts val="600"/>
              </a:spcBef>
              <a:buSzPct val="110000"/>
              <a:buFont typeface="Arial" panose="020B0604020202020204" pitchFamily="34" charset="0"/>
              <a:buChar char="•"/>
            </a:pPr>
            <a:r>
              <a:rPr lang="en-US" sz="2000" b="0" dirty="0"/>
              <a:t>Fraud</a:t>
            </a:r>
          </a:p>
          <a:p>
            <a:pPr marL="194310" indent="-194310">
              <a:lnSpc>
                <a:spcPct val="100000"/>
              </a:lnSpc>
              <a:spcBef>
                <a:spcPts val="600"/>
              </a:spcBef>
              <a:buSzPct val="110000"/>
              <a:buFont typeface="Arial" panose="020B0604020202020204" pitchFamily="34" charset="0"/>
              <a:buChar char="•"/>
            </a:pPr>
            <a:r>
              <a:rPr lang="en-US" sz="2000" b="0" dirty="0"/>
              <a:t>Transparency</a:t>
            </a:r>
          </a:p>
          <a:p>
            <a:pPr marL="194310" indent="-194310">
              <a:lnSpc>
                <a:spcPct val="100000"/>
              </a:lnSpc>
              <a:spcBef>
                <a:spcPts val="600"/>
              </a:spcBef>
              <a:buSzPct val="110000"/>
              <a:buFont typeface="Arial" panose="020B0604020202020204" pitchFamily="34" charset="0"/>
              <a:buChar char="•"/>
            </a:pPr>
            <a:r>
              <a:rPr lang="en-US" sz="2000" b="0" dirty="0"/>
              <a:t>Infrastructure costs</a:t>
            </a:r>
          </a:p>
          <a:p>
            <a:pPr marL="194310" indent="-194310">
              <a:lnSpc>
                <a:spcPct val="100000"/>
              </a:lnSpc>
              <a:spcBef>
                <a:spcPts val="600"/>
              </a:spcBef>
              <a:buSzPct val="110000"/>
              <a:buFont typeface="Arial" panose="020B0604020202020204" pitchFamily="34" charset="0"/>
              <a:buChar char="•"/>
            </a:pPr>
            <a:r>
              <a:rPr lang="en-US" sz="2000" b="0" dirty="0"/>
              <a:t>And more…</a:t>
            </a:r>
          </a:p>
        </p:txBody>
      </p:sp>
      <p:pic>
        <p:nvPicPr>
          <p:cNvPr id="13" name="Picture 2" descr="https://assets.econsultancy.com/images/0006/7883/3.jpg">
            <a:extLst>
              <a:ext uri="{FF2B5EF4-FFF2-40B4-BE49-F238E27FC236}">
                <a16:creationId xmlns:a16="http://schemas.microsoft.com/office/drawing/2014/main" id="{7F45C172-5022-489C-BC58-679E1F4BD9C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5138" y="2124454"/>
            <a:ext cx="4931944" cy="38051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0375243-F2E5-41A3-8D1A-FE46EDE138FC}"/>
              </a:ext>
            </a:extLst>
          </p:cNvPr>
          <p:cNvSpPr txBox="1"/>
          <p:nvPr/>
        </p:nvSpPr>
        <p:spPr>
          <a:xfrm>
            <a:off x="826072" y="3303329"/>
            <a:ext cx="2655316" cy="330200"/>
          </a:xfrm>
          <a:prstGeom prst="rect">
            <a:avLst/>
          </a:prstGeom>
          <a:solidFill>
            <a:schemeClr val="bg1"/>
          </a:solidFill>
          <a:ln>
            <a:solidFill>
              <a:schemeClr val="accent2"/>
            </a:solidFill>
          </a:ln>
          <a:effectLst/>
        </p:spPr>
        <p:txBody>
          <a:bodyPr wrap="square" lIns="45720" rIns="45720" rtlCol="0">
            <a:noAutofit/>
          </a:bodyPr>
          <a:lstStyle/>
          <a:p>
            <a:pPr algn="ctr">
              <a:lnSpc>
                <a:spcPct val="85000"/>
              </a:lnSpc>
              <a:spcBef>
                <a:spcPts val="700"/>
              </a:spcBef>
            </a:pPr>
            <a:r>
              <a:rPr lang="en-US" sz="2000" b="1" dirty="0">
                <a:solidFill>
                  <a:prstClr val="black"/>
                </a:solidFill>
                <a:latin typeface="Arial"/>
              </a:rPr>
              <a:t>Non-Programmatic</a:t>
            </a:r>
          </a:p>
        </p:txBody>
      </p:sp>
      <p:sp>
        <p:nvSpPr>
          <p:cNvPr id="14" name="TextBox 13">
            <a:extLst>
              <a:ext uri="{FF2B5EF4-FFF2-40B4-BE49-F238E27FC236}">
                <a16:creationId xmlns:a16="http://schemas.microsoft.com/office/drawing/2014/main" id="{FB6547CB-97CA-4EB2-ABF9-44F4E1D1EBC9}"/>
              </a:ext>
            </a:extLst>
          </p:cNvPr>
          <p:cNvSpPr txBox="1"/>
          <p:nvPr/>
        </p:nvSpPr>
        <p:spPr>
          <a:xfrm>
            <a:off x="2153730" y="4353306"/>
            <a:ext cx="2565400" cy="330200"/>
          </a:xfrm>
          <a:prstGeom prst="rect">
            <a:avLst/>
          </a:prstGeom>
          <a:solidFill>
            <a:schemeClr val="bg1"/>
          </a:solidFill>
          <a:ln>
            <a:solidFill>
              <a:schemeClr val="accent2"/>
            </a:solidFill>
          </a:ln>
          <a:effectLst/>
        </p:spPr>
        <p:txBody>
          <a:bodyPr wrap="square" lIns="45720" rIns="45720" rtlCol="0">
            <a:noAutofit/>
          </a:bodyPr>
          <a:lstStyle/>
          <a:p>
            <a:pPr algn="ctr">
              <a:lnSpc>
                <a:spcPct val="85000"/>
              </a:lnSpc>
              <a:spcBef>
                <a:spcPts val="700"/>
              </a:spcBef>
            </a:pPr>
            <a:r>
              <a:rPr lang="en-US" sz="2000" b="1" dirty="0">
                <a:solidFill>
                  <a:prstClr val="black"/>
                </a:solidFill>
                <a:latin typeface="Arial"/>
              </a:rPr>
              <a:t>Programmatic</a:t>
            </a:r>
          </a:p>
        </p:txBody>
      </p:sp>
      <p:cxnSp>
        <p:nvCxnSpPr>
          <p:cNvPr id="7" name="Straight Connector 6">
            <a:extLst>
              <a:ext uri="{FF2B5EF4-FFF2-40B4-BE49-F238E27FC236}">
                <a16:creationId xmlns:a16="http://schemas.microsoft.com/office/drawing/2014/main" id="{298318D4-8DD3-41E9-A8AF-FBCE0CA5F5FE}"/>
              </a:ext>
            </a:extLst>
          </p:cNvPr>
          <p:cNvCxnSpPr>
            <a:cxnSpLocks/>
          </p:cNvCxnSpPr>
          <p:nvPr/>
        </p:nvCxnSpPr>
        <p:spPr>
          <a:xfrm flipV="1">
            <a:off x="306388" y="2926365"/>
            <a:ext cx="5313218" cy="2109765"/>
          </a:xfrm>
          <a:prstGeom prst="line">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DB9358EF-C4EB-4AC9-AF80-9826F7133B09}"/>
              </a:ext>
            </a:extLst>
          </p:cNvPr>
          <p:cNvSpPr txBox="1">
            <a:spLocks/>
          </p:cNvSpPr>
          <p:nvPr/>
        </p:nvSpPr>
        <p:spPr>
          <a:xfrm>
            <a:off x="465138" y="1530676"/>
            <a:ext cx="5772151" cy="508768"/>
          </a:xfrm>
          <a:prstGeom prst="rect">
            <a:avLst/>
          </a:prstGeom>
        </p:spPr>
        <p:txBody>
          <a:bodyPr vert="horz" lIns="91440" tIns="45720" rIns="91440" bIns="45720" rtlCol="0" anchor="b" anchorCtr="0">
            <a:noAutofit/>
          </a:bodyPr>
          <a:lstStyle>
            <a:lvl1pPr algn="l" defTabSz="914400" rtl="0" eaLnBrk="1" latinLnBrk="0" hangingPunct="1">
              <a:lnSpc>
                <a:spcPct val="85000"/>
              </a:lnSpc>
              <a:spcBef>
                <a:spcPts val="0"/>
              </a:spcBef>
              <a:spcAft>
                <a:spcPts val="600"/>
              </a:spcAft>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2400" dirty="0">
                <a:solidFill>
                  <a:prstClr val="black"/>
                </a:solidFill>
              </a:rPr>
              <a:t>Growth &amp; evolution of automation…</a:t>
            </a:r>
          </a:p>
        </p:txBody>
      </p:sp>
      <p:sp>
        <p:nvSpPr>
          <p:cNvPr id="17" name="Title 1">
            <a:extLst>
              <a:ext uri="{FF2B5EF4-FFF2-40B4-BE49-F238E27FC236}">
                <a16:creationId xmlns:a16="http://schemas.microsoft.com/office/drawing/2014/main" id="{920A68EB-2E74-4E56-A532-7D7CB178BB47}"/>
              </a:ext>
            </a:extLst>
          </p:cNvPr>
          <p:cNvSpPr txBox="1">
            <a:spLocks/>
          </p:cNvSpPr>
          <p:nvPr/>
        </p:nvSpPr>
        <p:spPr>
          <a:xfrm>
            <a:off x="6402388" y="1530676"/>
            <a:ext cx="4953000" cy="508768"/>
          </a:xfrm>
          <a:prstGeom prst="rect">
            <a:avLst/>
          </a:prstGeom>
        </p:spPr>
        <p:txBody>
          <a:bodyPr vert="horz" lIns="91440" tIns="45720" rIns="91440" bIns="45720" rtlCol="0" anchor="b" anchorCtr="0">
            <a:noAutofit/>
          </a:bodyPr>
          <a:lstStyle>
            <a:lvl1pPr algn="l" defTabSz="914400" rtl="0" eaLnBrk="1" latinLnBrk="0" hangingPunct="1">
              <a:lnSpc>
                <a:spcPct val="85000"/>
              </a:lnSpc>
              <a:spcBef>
                <a:spcPts val="0"/>
              </a:spcBef>
              <a:spcAft>
                <a:spcPts val="600"/>
              </a:spcAft>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2400" dirty="0">
                <a:solidFill>
                  <a:prstClr val="black"/>
                </a:solidFill>
              </a:rPr>
              <a:t>…has come with challenges:</a:t>
            </a:r>
          </a:p>
        </p:txBody>
      </p:sp>
      <p:sp>
        <p:nvSpPr>
          <p:cNvPr id="18" name="TextBox 17">
            <a:extLst>
              <a:ext uri="{FF2B5EF4-FFF2-40B4-BE49-F238E27FC236}">
                <a16:creationId xmlns:a16="http://schemas.microsoft.com/office/drawing/2014/main" id="{8C472E97-0569-4421-8DE5-B1AA64A2342F}"/>
              </a:ext>
            </a:extLst>
          </p:cNvPr>
          <p:cNvSpPr txBox="1"/>
          <p:nvPr/>
        </p:nvSpPr>
        <p:spPr>
          <a:xfrm>
            <a:off x="826072" y="6391785"/>
            <a:ext cx="9614916" cy="349576"/>
          </a:xfrm>
          <a:prstGeom prst="rect">
            <a:avLst/>
          </a:prstGeom>
          <a:noFill/>
          <a:effectLst/>
        </p:spPr>
        <p:txBody>
          <a:bodyPr wrap="square" lIns="45720" rIns="45720" rtlCol="0">
            <a:noAutofit/>
          </a:bodyPr>
          <a:lstStyle/>
          <a:p>
            <a:pPr algn="ctr">
              <a:lnSpc>
                <a:spcPct val="85000"/>
              </a:lnSpc>
              <a:spcBef>
                <a:spcPts val="700"/>
              </a:spcBef>
            </a:pPr>
            <a:r>
              <a:rPr lang="en-US" sz="1200" b="1" i="1" dirty="0">
                <a:solidFill>
                  <a:prstClr val="black"/>
                </a:solidFill>
                <a:latin typeface="Arial"/>
              </a:rPr>
              <a:t>Source: </a:t>
            </a:r>
            <a:r>
              <a:rPr lang="en-US" sz="1200" i="1" dirty="0">
                <a:solidFill>
                  <a:prstClr val="black"/>
                </a:solidFill>
                <a:latin typeface="Arial"/>
              </a:rPr>
              <a:t>eMarketer. And while this chart shows US growth, the pattern globally has been similar if not more dramatic. </a:t>
            </a:r>
          </a:p>
        </p:txBody>
      </p:sp>
    </p:spTree>
    <p:extLst>
      <p:ext uri="{BB962C8B-B14F-4D97-AF65-F5344CB8AC3E}">
        <p14:creationId xmlns:p14="http://schemas.microsoft.com/office/powerpoint/2010/main" val="266830679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A81A-F214-4D42-B384-F416F8618C15}"/>
              </a:ext>
            </a:extLst>
          </p:cNvPr>
          <p:cNvSpPr>
            <a:spLocks noGrp="1"/>
          </p:cNvSpPr>
          <p:nvPr>
            <p:ph type="title"/>
          </p:nvPr>
        </p:nvSpPr>
        <p:spPr/>
        <p:txBody>
          <a:bodyPr/>
          <a:lstStyle/>
          <a:p>
            <a:r>
              <a:rPr lang="en-US" dirty="0"/>
              <a:t>How We, as an Industry, Meet These Challenges</a:t>
            </a:r>
          </a:p>
        </p:txBody>
      </p:sp>
      <p:sp>
        <p:nvSpPr>
          <p:cNvPr id="3" name="Slide Number Placeholder 2">
            <a:extLst>
              <a:ext uri="{FF2B5EF4-FFF2-40B4-BE49-F238E27FC236}">
                <a16:creationId xmlns:a16="http://schemas.microsoft.com/office/drawing/2014/main" id="{570CA7BF-CFB4-4A7A-8743-970BAD2412C8}"/>
              </a:ext>
            </a:extLst>
          </p:cNvPr>
          <p:cNvSpPr>
            <a:spLocks noGrp="1"/>
          </p:cNvSpPr>
          <p:nvPr>
            <p:ph type="sldNum" sz="quarter" idx="10"/>
          </p:nvPr>
        </p:nvSpPr>
        <p:spPr/>
        <p:txBody>
          <a:bodyPr/>
          <a:lstStyle/>
          <a:p>
            <a:fld id="{E0945A5B-6FD1-4E75-90E0-1022EA54FCBA}" type="slidenum">
              <a:rPr lang="en-US">
                <a:solidFill>
                  <a:prstClr val="black"/>
                </a:solidFill>
              </a:rPr>
              <a:pPr/>
              <a:t>7</a:t>
            </a:fld>
            <a:endParaRPr lang="en-US" dirty="0">
              <a:solidFill>
                <a:prstClr val="black"/>
              </a:solidFill>
            </a:endParaRPr>
          </a:p>
        </p:txBody>
      </p:sp>
      <p:sp>
        <p:nvSpPr>
          <p:cNvPr id="13" name="Rectangle 12">
            <a:extLst>
              <a:ext uri="{FF2B5EF4-FFF2-40B4-BE49-F238E27FC236}">
                <a16:creationId xmlns:a16="http://schemas.microsoft.com/office/drawing/2014/main" id="{BB394750-0371-4FB1-8C57-A62980AB6D3E}"/>
              </a:ext>
            </a:extLst>
          </p:cNvPr>
          <p:cNvSpPr/>
          <p:nvPr/>
        </p:nvSpPr>
        <p:spPr>
          <a:xfrm>
            <a:off x="11065127" y="5883446"/>
            <a:ext cx="1125287" cy="974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a:endParaRPr>
          </a:p>
        </p:txBody>
      </p:sp>
      <p:grpSp>
        <p:nvGrpSpPr>
          <p:cNvPr id="12" name="Group 11">
            <a:extLst>
              <a:ext uri="{FF2B5EF4-FFF2-40B4-BE49-F238E27FC236}">
                <a16:creationId xmlns:a16="http://schemas.microsoft.com/office/drawing/2014/main" id="{D08E6948-2217-4F2E-9CD1-1877B499167E}"/>
              </a:ext>
            </a:extLst>
          </p:cNvPr>
          <p:cNvGrpSpPr/>
          <p:nvPr/>
        </p:nvGrpSpPr>
        <p:grpSpPr>
          <a:xfrm>
            <a:off x="355748" y="4603720"/>
            <a:ext cx="11478652" cy="1891334"/>
            <a:chOff x="354160" y="4603720"/>
            <a:chExt cx="11478652" cy="1891334"/>
          </a:xfrm>
        </p:grpSpPr>
        <p:sp>
          <p:nvSpPr>
            <p:cNvPr id="20" name="Rectangle 19">
              <a:extLst>
                <a:ext uri="{FF2B5EF4-FFF2-40B4-BE49-F238E27FC236}">
                  <a16:creationId xmlns:a16="http://schemas.microsoft.com/office/drawing/2014/main" id="{5F8BED42-5B4C-4BCF-B979-CF3192AAB945}"/>
                </a:ext>
              </a:extLst>
            </p:cNvPr>
            <p:cNvSpPr/>
            <p:nvPr/>
          </p:nvSpPr>
          <p:spPr>
            <a:xfrm>
              <a:off x="354160" y="5222030"/>
              <a:ext cx="9433307" cy="1273024"/>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9" name="Content Placeholder 3">
              <a:extLst>
                <a:ext uri="{FF2B5EF4-FFF2-40B4-BE49-F238E27FC236}">
                  <a16:creationId xmlns:a16="http://schemas.microsoft.com/office/drawing/2014/main" id="{1860F424-A16F-4117-921F-C48ABA543847}"/>
                </a:ext>
              </a:extLst>
            </p:cNvPr>
            <p:cNvSpPr txBox="1">
              <a:spLocks/>
            </p:cNvSpPr>
            <p:nvPr/>
          </p:nvSpPr>
          <p:spPr>
            <a:xfrm>
              <a:off x="4263539" y="5299528"/>
              <a:ext cx="5523928" cy="1193818"/>
            </a:xfrm>
            <a:prstGeom prst="rect">
              <a:avLst/>
            </a:prstGeom>
          </p:spPr>
          <p:txBody>
            <a:bodyPr vert="horz" lIns="91440" tIns="45720" rIns="91440" bIns="45720" rtlCol="0">
              <a:normAutofit lnSpcReduction="10000"/>
            </a:bodyPr>
            <a:lstStyle>
              <a:lvl1pPr marL="0" indent="0" algn="l" defTabSz="914400" rtl="0" eaLnBrk="1" latinLnBrk="0" hangingPunct="1">
                <a:lnSpc>
                  <a:spcPct val="85000"/>
                </a:lnSpc>
                <a:spcBef>
                  <a:spcPts val="0"/>
                </a:spcBef>
                <a:spcAft>
                  <a:spcPts val="600"/>
                </a:spcAft>
                <a:buClr>
                  <a:schemeClr val="accent1"/>
                </a:buClr>
                <a:buSzPct val="80000"/>
                <a:buFont typeface="Wingdings 3" pitchFamily="18" charset="2"/>
                <a:buNone/>
                <a:defRPr sz="2200" b="1" kern="1200">
                  <a:solidFill>
                    <a:schemeClr val="tx1"/>
                  </a:solidFill>
                  <a:latin typeface="+mj-lt"/>
                  <a:ea typeface="+mn-ea"/>
                  <a:cs typeface="Levenim MT" panose="02010502060101010101" pitchFamily="2" charset="-79"/>
                </a:defRPr>
              </a:lvl1pPr>
              <a:lvl2pPr marL="285750" indent="-285750" algn="l" defTabSz="914400" rtl="0" eaLnBrk="1" latinLnBrk="0" hangingPunct="1">
                <a:lnSpc>
                  <a:spcPct val="85000"/>
                </a:lnSpc>
                <a:spcBef>
                  <a:spcPts val="0"/>
                </a:spcBef>
                <a:spcAft>
                  <a:spcPts val="600"/>
                </a:spcAft>
                <a:buClr>
                  <a:schemeClr val="tx1"/>
                </a:buClr>
                <a:buSzPct val="100000"/>
                <a:buFontTx/>
                <a:buBlip>
                  <a:blip r:embed="rId2"/>
                </a:buBlip>
                <a:defRPr lang="en-US" sz="1800" b="1" kern="1200" dirty="0" smtClean="0">
                  <a:solidFill>
                    <a:schemeClr val="tx1"/>
                  </a:solidFill>
                  <a:latin typeface="+mj-lt"/>
                  <a:ea typeface="+mn-ea"/>
                  <a:cs typeface="Levenim MT" panose="02010502060101010101" pitchFamily="2" charset="-79"/>
                </a:defRPr>
              </a:lvl2pPr>
              <a:lvl3pPr marL="342900" indent="-16827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600" b="1" kern="1200">
                  <a:solidFill>
                    <a:schemeClr val="tx1"/>
                  </a:solidFill>
                  <a:latin typeface="+mj-lt"/>
                  <a:ea typeface="+mn-ea"/>
                  <a:cs typeface="Levenim MT" panose="02010502060101010101" pitchFamily="2" charset="-79"/>
                </a:defRPr>
              </a:lvl3pPr>
              <a:lvl4pPr marL="5175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tabLst/>
                <a:defRPr sz="1400" b="1" kern="1200">
                  <a:solidFill>
                    <a:schemeClr val="tx1"/>
                  </a:solidFill>
                  <a:latin typeface="+mj-lt"/>
                  <a:ea typeface="+mn-ea"/>
                  <a:cs typeface="Levenim MT" panose="02010502060101010101" pitchFamily="2" charset="-79"/>
                </a:defRPr>
              </a:lvl4pPr>
              <a:lvl5pPr marL="7461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200" b="1" kern="1200">
                  <a:solidFill>
                    <a:schemeClr val="tx1"/>
                  </a:solidFill>
                  <a:latin typeface="+mj-lt"/>
                  <a:ea typeface="+mn-ea"/>
                  <a:cs typeface="Levenim MT" panose="02010502060101010101"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lr>
                  <a:srgbClr val="EE3224"/>
                </a:buClr>
                <a:buFont typeface="Arial" panose="020B0604020202020204" pitchFamily="34" charset="0"/>
                <a:buChar char="•"/>
              </a:pPr>
              <a:r>
                <a:rPr lang="en-US" sz="1800" b="0" dirty="0">
                  <a:solidFill>
                    <a:prstClr val="black"/>
                  </a:solidFill>
                  <a:latin typeface="Arial"/>
                </a:rPr>
                <a:t>Standardized protocols &amp; specifications</a:t>
              </a:r>
            </a:p>
            <a:p>
              <a:pPr marL="342900" indent="-342900">
                <a:buClr>
                  <a:srgbClr val="EE3224"/>
                </a:buClr>
                <a:buFont typeface="Arial" panose="020B0604020202020204" pitchFamily="34" charset="0"/>
                <a:buChar char="•"/>
              </a:pPr>
              <a:r>
                <a:rPr lang="en-US" sz="1800" b="0" dirty="0">
                  <a:solidFill>
                    <a:prstClr val="black"/>
                  </a:solidFill>
                  <a:latin typeface="Arial"/>
                </a:rPr>
                <a:t>Software &amp; tools</a:t>
              </a:r>
            </a:p>
            <a:p>
              <a:pPr marL="342900" indent="-342900">
                <a:buClr>
                  <a:srgbClr val="EE3224"/>
                </a:buClr>
                <a:buFont typeface="Arial" panose="020B0604020202020204" pitchFamily="34" charset="0"/>
                <a:buChar char="•"/>
              </a:pPr>
              <a:r>
                <a:rPr lang="en-US" sz="1800" b="0" dirty="0">
                  <a:solidFill>
                    <a:prstClr val="black"/>
                  </a:solidFill>
                  <a:latin typeface="Arial"/>
                </a:rPr>
                <a:t>Compliance programs</a:t>
              </a:r>
            </a:p>
            <a:p>
              <a:pPr marL="342900" indent="-342900">
                <a:buClr>
                  <a:srgbClr val="EE3224"/>
                </a:buClr>
                <a:buFont typeface="Arial" panose="020B0604020202020204" pitchFamily="34" charset="0"/>
                <a:buChar char="•"/>
              </a:pPr>
              <a:r>
                <a:rPr lang="en-US" sz="1800" b="0" dirty="0">
                  <a:solidFill>
                    <a:prstClr val="black"/>
                  </a:solidFill>
                  <a:latin typeface="Arial"/>
                </a:rPr>
                <a:t>Supporting education &amp; events</a:t>
              </a:r>
            </a:p>
          </p:txBody>
        </p:sp>
        <p:sp>
          <p:nvSpPr>
            <p:cNvPr id="11" name="Content Placeholder 3">
              <a:extLst>
                <a:ext uri="{FF2B5EF4-FFF2-40B4-BE49-F238E27FC236}">
                  <a16:creationId xmlns:a16="http://schemas.microsoft.com/office/drawing/2014/main" id="{A50C4EEB-92FE-4FAA-B89C-7EFB3862C876}"/>
                </a:ext>
              </a:extLst>
            </p:cNvPr>
            <p:cNvSpPr txBox="1">
              <a:spLocks/>
            </p:cNvSpPr>
            <p:nvPr/>
          </p:nvSpPr>
          <p:spPr>
            <a:xfrm>
              <a:off x="565484" y="5413887"/>
              <a:ext cx="3356318" cy="984913"/>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0"/>
                </a:spcBef>
                <a:spcAft>
                  <a:spcPts val="600"/>
                </a:spcAft>
                <a:buClr>
                  <a:schemeClr val="accent1"/>
                </a:buClr>
                <a:buSzPct val="80000"/>
                <a:buFont typeface="Wingdings 3" pitchFamily="18" charset="2"/>
                <a:buNone/>
                <a:defRPr sz="2200" b="1" kern="1200">
                  <a:solidFill>
                    <a:schemeClr val="tx1"/>
                  </a:solidFill>
                  <a:latin typeface="+mj-lt"/>
                  <a:ea typeface="+mn-ea"/>
                  <a:cs typeface="Levenim MT" panose="02010502060101010101" pitchFamily="2" charset="-79"/>
                </a:defRPr>
              </a:lvl1pPr>
              <a:lvl2pPr marL="285750" indent="-285750" algn="l" defTabSz="914400" rtl="0" eaLnBrk="1" latinLnBrk="0" hangingPunct="1">
                <a:lnSpc>
                  <a:spcPct val="85000"/>
                </a:lnSpc>
                <a:spcBef>
                  <a:spcPts val="0"/>
                </a:spcBef>
                <a:spcAft>
                  <a:spcPts val="600"/>
                </a:spcAft>
                <a:buClr>
                  <a:schemeClr val="tx1"/>
                </a:buClr>
                <a:buSzPct val="100000"/>
                <a:buFontTx/>
                <a:buBlip>
                  <a:blip r:embed="rId2"/>
                </a:buBlip>
                <a:defRPr lang="en-US" sz="1800" b="1" kern="1200" dirty="0" smtClean="0">
                  <a:solidFill>
                    <a:schemeClr val="tx1"/>
                  </a:solidFill>
                  <a:latin typeface="+mj-lt"/>
                  <a:ea typeface="+mn-ea"/>
                  <a:cs typeface="Levenim MT" panose="02010502060101010101" pitchFamily="2" charset="-79"/>
                </a:defRPr>
              </a:lvl2pPr>
              <a:lvl3pPr marL="342900" indent="-16827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600" b="1" kern="1200">
                  <a:solidFill>
                    <a:schemeClr val="tx1"/>
                  </a:solidFill>
                  <a:latin typeface="+mj-lt"/>
                  <a:ea typeface="+mn-ea"/>
                  <a:cs typeface="Levenim MT" panose="02010502060101010101" pitchFamily="2" charset="-79"/>
                </a:defRPr>
              </a:lvl3pPr>
              <a:lvl4pPr marL="5175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tabLst/>
                <a:defRPr sz="1400" b="1" kern="1200">
                  <a:solidFill>
                    <a:schemeClr val="tx1"/>
                  </a:solidFill>
                  <a:latin typeface="+mj-lt"/>
                  <a:ea typeface="+mn-ea"/>
                  <a:cs typeface="Levenim MT" panose="02010502060101010101" pitchFamily="2" charset="-79"/>
                </a:defRPr>
              </a:lvl4pPr>
              <a:lvl5pPr marL="7461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200" b="1" kern="1200">
                  <a:solidFill>
                    <a:schemeClr val="tx1"/>
                  </a:solidFill>
                  <a:latin typeface="+mj-lt"/>
                  <a:ea typeface="+mn-ea"/>
                  <a:cs typeface="Levenim MT" panose="02010502060101010101"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EE3224"/>
                </a:buClr>
              </a:pPr>
              <a:r>
                <a:rPr lang="en-US" sz="2400" dirty="0">
                  <a:solidFill>
                    <a:prstClr val="black"/>
                  </a:solidFill>
                  <a:latin typeface="Arial"/>
                </a:rPr>
                <a:t>“Ingredients”</a:t>
              </a:r>
            </a:p>
            <a:p>
              <a:pPr algn="ctr">
                <a:buClr>
                  <a:srgbClr val="EE3224"/>
                </a:buClr>
              </a:pPr>
              <a:r>
                <a:rPr lang="en-US" sz="1800" dirty="0">
                  <a:solidFill>
                    <a:srgbClr val="EE3224"/>
                  </a:solidFill>
                  <a:latin typeface="Arial"/>
                </a:rPr>
                <a:t>(supporting </a:t>
              </a:r>
              <a:br>
                <a:rPr lang="en-US" sz="1800" dirty="0">
                  <a:solidFill>
                    <a:srgbClr val="EE3224"/>
                  </a:solidFill>
                  <a:latin typeface="Arial"/>
                </a:rPr>
              </a:br>
              <a:r>
                <a:rPr lang="en-US" sz="1800" u="sng" dirty="0">
                  <a:solidFill>
                    <a:srgbClr val="EE3224"/>
                  </a:solidFill>
                  <a:latin typeface="Arial"/>
                </a:rPr>
                <a:t>product development</a:t>
              </a:r>
              <a:r>
                <a:rPr lang="en-US" sz="1800" dirty="0">
                  <a:solidFill>
                    <a:srgbClr val="EE3224"/>
                  </a:solidFill>
                  <a:latin typeface="Arial"/>
                </a:rPr>
                <a:t>)</a:t>
              </a:r>
            </a:p>
          </p:txBody>
        </p:sp>
        <p:sp>
          <p:nvSpPr>
            <p:cNvPr id="18" name="Arrow: Up 17">
              <a:extLst>
                <a:ext uri="{FF2B5EF4-FFF2-40B4-BE49-F238E27FC236}">
                  <a16:creationId xmlns:a16="http://schemas.microsoft.com/office/drawing/2014/main" id="{55A7CC66-D725-4EB3-8F58-6184F2B2A05D}"/>
                </a:ext>
              </a:extLst>
            </p:cNvPr>
            <p:cNvSpPr/>
            <p:nvPr/>
          </p:nvSpPr>
          <p:spPr>
            <a:xfrm>
              <a:off x="1924040" y="4603720"/>
              <a:ext cx="506001" cy="695808"/>
            </a:xfrm>
            <a:prstGeom prst="upArrow">
              <a:avLst/>
            </a:prstGeom>
            <a:solidFill>
              <a:schemeClr val="bg2">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a:endParaRPr>
            </a:p>
          </p:txBody>
        </p:sp>
        <p:pic>
          <p:nvPicPr>
            <p:cNvPr id="25" name="Picture 2" descr="http://www.iab.com/wp-content/uploads/2016/01/IAB_Tech_Lab_1000-644x305.jpg">
              <a:extLst>
                <a:ext uri="{FF2B5EF4-FFF2-40B4-BE49-F238E27FC236}">
                  <a16:creationId xmlns:a16="http://schemas.microsoft.com/office/drawing/2014/main" id="{7021EFB2-9C5E-4C55-8CAB-A66219A9256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058500" y="5311388"/>
              <a:ext cx="1774312" cy="1181957"/>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Arrow: Up 21">
              <a:extLst>
                <a:ext uri="{FF2B5EF4-FFF2-40B4-BE49-F238E27FC236}">
                  <a16:creationId xmlns:a16="http://schemas.microsoft.com/office/drawing/2014/main" id="{317FD59E-5DF7-4E2C-BEE6-E07C9D9ABAF4}"/>
                </a:ext>
              </a:extLst>
            </p:cNvPr>
            <p:cNvSpPr/>
            <p:nvPr/>
          </p:nvSpPr>
          <p:spPr>
            <a:xfrm>
              <a:off x="5729382" y="4615580"/>
              <a:ext cx="506001" cy="695808"/>
            </a:xfrm>
            <a:prstGeom prst="upArrow">
              <a:avLst/>
            </a:prstGeom>
            <a:solidFill>
              <a:schemeClr val="bg2">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a:endParaRPr>
            </a:p>
          </p:txBody>
        </p:sp>
      </p:grpSp>
      <p:grpSp>
        <p:nvGrpSpPr>
          <p:cNvPr id="26" name="Group 25">
            <a:extLst>
              <a:ext uri="{FF2B5EF4-FFF2-40B4-BE49-F238E27FC236}">
                <a16:creationId xmlns:a16="http://schemas.microsoft.com/office/drawing/2014/main" id="{BD9E57E9-AC46-4402-AB39-F17291953DBE}"/>
              </a:ext>
            </a:extLst>
          </p:cNvPr>
          <p:cNvGrpSpPr/>
          <p:nvPr/>
        </p:nvGrpSpPr>
        <p:grpSpPr>
          <a:xfrm>
            <a:off x="1264757" y="3168192"/>
            <a:ext cx="10664585" cy="1389386"/>
            <a:chOff x="1263168" y="3168192"/>
            <a:chExt cx="10664585" cy="1389386"/>
          </a:xfrm>
        </p:grpSpPr>
        <p:sp>
          <p:nvSpPr>
            <p:cNvPr id="10" name="Content Placeholder 3">
              <a:extLst>
                <a:ext uri="{FF2B5EF4-FFF2-40B4-BE49-F238E27FC236}">
                  <a16:creationId xmlns:a16="http://schemas.microsoft.com/office/drawing/2014/main" id="{D4BAC16B-807E-4E54-913C-E354AD8C00DE}"/>
                </a:ext>
              </a:extLst>
            </p:cNvPr>
            <p:cNvSpPr txBox="1">
              <a:spLocks/>
            </p:cNvSpPr>
            <p:nvPr/>
          </p:nvSpPr>
          <p:spPr>
            <a:xfrm>
              <a:off x="4263539" y="3168192"/>
              <a:ext cx="3903077" cy="1389386"/>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0"/>
                </a:spcBef>
                <a:spcAft>
                  <a:spcPts val="600"/>
                </a:spcAft>
                <a:buClr>
                  <a:schemeClr val="accent1"/>
                </a:buClr>
                <a:buSzPct val="80000"/>
                <a:buFont typeface="Wingdings 3" pitchFamily="18" charset="2"/>
                <a:buNone/>
                <a:defRPr sz="2200" b="1" kern="1200">
                  <a:solidFill>
                    <a:schemeClr val="tx1"/>
                  </a:solidFill>
                  <a:latin typeface="+mj-lt"/>
                  <a:ea typeface="+mn-ea"/>
                  <a:cs typeface="Levenim MT" panose="02010502060101010101" pitchFamily="2" charset="-79"/>
                </a:defRPr>
              </a:lvl1pPr>
              <a:lvl2pPr marL="285750" indent="-285750" algn="l" defTabSz="914400" rtl="0" eaLnBrk="1" latinLnBrk="0" hangingPunct="1">
                <a:lnSpc>
                  <a:spcPct val="85000"/>
                </a:lnSpc>
                <a:spcBef>
                  <a:spcPts val="0"/>
                </a:spcBef>
                <a:spcAft>
                  <a:spcPts val="600"/>
                </a:spcAft>
                <a:buClr>
                  <a:schemeClr val="tx1"/>
                </a:buClr>
                <a:buSzPct val="100000"/>
                <a:buFontTx/>
                <a:buBlip>
                  <a:blip r:embed="rId2"/>
                </a:buBlip>
                <a:defRPr lang="en-US" sz="1800" b="1" kern="1200" dirty="0" smtClean="0">
                  <a:solidFill>
                    <a:schemeClr val="tx1"/>
                  </a:solidFill>
                  <a:latin typeface="+mj-lt"/>
                  <a:ea typeface="+mn-ea"/>
                  <a:cs typeface="Levenim MT" panose="02010502060101010101" pitchFamily="2" charset="-79"/>
                </a:defRPr>
              </a:lvl2pPr>
              <a:lvl3pPr marL="342900" indent="-16827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600" b="1" kern="1200">
                  <a:solidFill>
                    <a:schemeClr val="tx1"/>
                  </a:solidFill>
                  <a:latin typeface="+mj-lt"/>
                  <a:ea typeface="+mn-ea"/>
                  <a:cs typeface="Levenim MT" panose="02010502060101010101" pitchFamily="2" charset="-79"/>
                </a:defRPr>
              </a:lvl3pPr>
              <a:lvl4pPr marL="5175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tabLst/>
                <a:defRPr sz="1400" b="1" kern="1200">
                  <a:solidFill>
                    <a:schemeClr val="tx1"/>
                  </a:solidFill>
                  <a:latin typeface="+mj-lt"/>
                  <a:ea typeface="+mn-ea"/>
                  <a:cs typeface="Levenim MT" panose="02010502060101010101" pitchFamily="2" charset="-79"/>
                </a:defRPr>
              </a:lvl4pPr>
              <a:lvl5pPr marL="7461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200" b="1" kern="1200">
                  <a:solidFill>
                    <a:schemeClr val="tx1"/>
                  </a:solidFill>
                  <a:latin typeface="+mj-lt"/>
                  <a:ea typeface="+mn-ea"/>
                  <a:cs typeface="Levenim MT" panose="02010502060101010101"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6075" indent="-346075">
                <a:buClr>
                  <a:srgbClr val="EE3224"/>
                </a:buClr>
                <a:buFont typeface="Arial" panose="020B0604020202020204" pitchFamily="34" charset="0"/>
                <a:buChar char="•"/>
              </a:pPr>
              <a:r>
                <a:rPr lang="en-US" sz="1800" b="0" dirty="0">
                  <a:solidFill>
                    <a:prstClr val="black"/>
                  </a:solidFill>
                  <a:latin typeface="Arial"/>
                </a:rPr>
                <a:t>Product/service development</a:t>
              </a:r>
            </a:p>
            <a:p>
              <a:pPr marL="346075" indent="-346075">
                <a:buClr>
                  <a:srgbClr val="EE3224"/>
                </a:buClr>
                <a:buFont typeface="Arial" panose="020B0604020202020204" pitchFamily="34" charset="0"/>
                <a:buChar char="•"/>
              </a:pPr>
              <a:r>
                <a:rPr lang="en-US" sz="1800" b="0" dirty="0">
                  <a:solidFill>
                    <a:prstClr val="black"/>
                  </a:solidFill>
                  <a:latin typeface="Arial"/>
                </a:rPr>
                <a:t>Packaging &amp; pricing</a:t>
              </a:r>
            </a:p>
            <a:p>
              <a:pPr marL="346075" indent="-346075">
                <a:buClr>
                  <a:srgbClr val="EE3224"/>
                </a:buClr>
                <a:buFont typeface="Arial" panose="020B0604020202020204" pitchFamily="34" charset="0"/>
                <a:buChar char="•"/>
              </a:pPr>
              <a:r>
                <a:rPr lang="en-US" sz="1800" b="0" dirty="0">
                  <a:solidFill>
                    <a:prstClr val="black"/>
                  </a:solidFill>
                  <a:latin typeface="Arial"/>
                </a:rPr>
                <a:t>Sales &amp; operational excellence</a:t>
              </a:r>
            </a:p>
            <a:p>
              <a:pPr marL="346075" indent="-346075">
                <a:buClr>
                  <a:srgbClr val="EE3224"/>
                </a:buClr>
                <a:buFont typeface="Arial" panose="020B0604020202020204" pitchFamily="34" charset="0"/>
                <a:buChar char="•"/>
              </a:pPr>
              <a:r>
                <a:rPr lang="en-US" sz="1800" b="0" dirty="0">
                  <a:solidFill>
                    <a:prstClr val="black"/>
                  </a:solidFill>
                  <a:latin typeface="Arial"/>
                </a:rPr>
                <a:t>Competition</a:t>
              </a:r>
            </a:p>
          </p:txBody>
        </p:sp>
        <p:sp>
          <p:nvSpPr>
            <p:cNvPr id="6" name="TextBox 5">
              <a:extLst>
                <a:ext uri="{FF2B5EF4-FFF2-40B4-BE49-F238E27FC236}">
                  <a16:creationId xmlns:a16="http://schemas.microsoft.com/office/drawing/2014/main" id="{BBFBAEF4-D174-4FBA-A218-0E804DC14DAC}"/>
                </a:ext>
              </a:extLst>
            </p:cNvPr>
            <p:cNvSpPr txBox="1"/>
            <p:nvPr/>
          </p:nvSpPr>
          <p:spPr>
            <a:xfrm>
              <a:off x="9911916" y="3477085"/>
              <a:ext cx="2015837" cy="771599"/>
            </a:xfrm>
            <a:prstGeom prst="rect">
              <a:avLst/>
            </a:prstGeom>
            <a:noFill/>
            <a:effectLst/>
          </p:spPr>
          <p:txBody>
            <a:bodyPr wrap="none" lIns="45720" rIns="45720" rtlCol="0">
              <a:noAutofit/>
            </a:bodyPr>
            <a:lstStyle/>
            <a:p>
              <a:pPr algn="ctr">
                <a:lnSpc>
                  <a:spcPct val="85000"/>
                </a:lnSpc>
                <a:spcBef>
                  <a:spcPts val="700"/>
                </a:spcBef>
              </a:pPr>
              <a:r>
                <a:rPr lang="en-US" sz="2800" b="1" i="1" dirty="0">
                  <a:solidFill>
                    <a:prstClr val="black"/>
                  </a:solidFill>
                  <a:latin typeface="Arial"/>
                </a:rPr>
                <a:t>Member</a:t>
              </a:r>
              <a:br>
                <a:rPr lang="en-US" sz="2800" b="1" i="1" dirty="0">
                  <a:solidFill>
                    <a:prstClr val="black"/>
                  </a:solidFill>
                  <a:latin typeface="Arial"/>
                </a:rPr>
              </a:br>
              <a:r>
                <a:rPr lang="en-US" sz="2800" b="1" i="1" dirty="0">
                  <a:solidFill>
                    <a:prstClr val="black"/>
                  </a:solidFill>
                  <a:latin typeface="Arial"/>
                </a:rPr>
                <a:t>Companies</a:t>
              </a:r>
            </a:p>
          </p:txBody>
        </p:sp>
        <p:sp>
          <p:nvSpPr>
            <p:cNvPr id="24" name="Rectangle 23">
              <a:extLst>
                <a:ext uri="{FF2B5EF4-FFF2-40B4-BE49-F238E27FC236}">
                  <a16:creationId xmlns:a16="http://schemas.microsoft.com/office/drawing/2014/main" id="{7F69B63A-D9E7-40FB-B9CF-8059071D178B}"/>
                </a:ext>
              </a:extLst>
            </p:cNvPr>
            <p:cNvSpPr/>
            <p:nvPr/>
          </p:nvSpPr>
          <p:spPr>
            <a:xfrm>
              <a:off x="1263168" y="3350405"/>
              <a:ext cx="1827744" cy="830997"/>
            </a:xfrm>
            <a:prstGeom prst="rect">
              <a:avLst/>
            </a:prstGeom>
          </p:spPr>
          <p:txBody>
            <a:bodyPr wrap="none">
              <a:spAutoFit/>
            </a:bodyPr>
            <a:lstStyle/>
            <a:p>
              <a:pPr algn="ctr"/>
              <a:r>
                <a:rPr lang="en-US" sz="2400" b="1" dirty="0">
                  <a:solidFill>
                    <a:prstClr val="black"/>
                  </a:solidFill>
                  <a:latin typeface="Arial"/>
                </a:rPr>
                <a:t>Proprietary</a:t>
              </a:r>
            </a:p>
            <a:p>
              <a:pPr algn="ctr"/>
              <a:r>
                <a:rPr lang="en-US" sz="2400" b="1" dirty="0">
                  <a:solidFill>
                    <a:srgbClr val="EE3224"/>
                  </a:solidFill>
                  <a:latin typeface="Arial"/>
                </a:rPr>
                <a:t>Innovation</a:t>
              </a:r>
            </a:p>
          </p:txBody>
        </p:sp>
      </p:grpSp>
      <p:grpSp>
        <p:nvGrpSpPr>
          <p:cNvPr id="14" name="Group 13">
            <a:extLst>
              <a:ext uri="{FF2B5EF4-FFF2-40B4-BE49-F238E27FC236}">
                <a16:creationId xmlns:a16="http://schemas.microsoft.com/office/drawing/2014/main" id="{10E54824-B347-4E8C-9ECA-392302AC88B1}"/>
              </a:ext>
            </a:extLst>
          </p:cNvPr>
          <p:cNvGrpSpPr/>
          <p:nvPr/>
        </p:nvGrpSpPr>
        <p:grpSpPr>
          <a:xfrm>
            <a:off x="355748" y="1507718"/>
            <a:ext cx="11403368" cy="1299871"/>
            <a:chOff x="354160" y="1507717"/>
            <a:chExt cx="11403368" cy="1299871"/>
          </a:xfrm>
        </p:grpSpPr>
        <p:grpSp>
          <p:nvGrpSpPr>
            <p:cNvPr id="7" name="Group 6">
              <a:extLst>
                <a:ext uri="{FF2B5EF4-FFF2-40B4-BE49-F238E27FC236}">
                  <a16:creationId xmlns:a16="http://schemas.microsoft.com/office/drawing/2014/main" id="{E2D585D1-286B-4207-A24D-FC848ADF40B5}"/>
                </a:ext>
              </a:extLst>
            </p:cNvPr>
            <p:cNvGrpSpPr/>
            <p:nvPr/>
          </p:nvGrpSpPr>
          <p:grpSpPr>
            <a:xfrm>
              <a:off x="354160" y="1507717"/>
              <a:ext cx="9535789" cy="1273024"/>
              <a:chOff x="354160" y="1507717"/>
              <a:chExt cx="9535789" cy="1273024"/>
            </a:xfrm>
          </p:grpSpPr>
          <p:sp>
            <p:nvSpPr>
              <p:cNvPr id="23" name="Rectangle 22">
                <a:extLst>
                  <a:ext uri="{FF2B5EF4-FFF2-40B4-BE49-F238E27FC236}">
                    <a16:creationId xmlns:a16="http://schemas.microsoft.com/office/drawing/2014/main" id="{1D4EABF8-1735-49A1-87ED-0CA9FB1EBE68}"/>
                  </a:ext>
                </a:extLst>
              </p:cNvPr>
              <p:cNvSpPr/>
              <p:nvPr/>
            </p:nvSpPr>
            <p:spPr>
              <a:xfrm>
                <a:off x="354160" y="1507717"/>
                <a:ext cx="9475640" cy="1273024"/>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8" name="Content Placeholder 3">
                <a:extLst>
                  <a:ext uri="{FF2B5EF4-FFF2-40B4-BE49-F238E27FC236}">
                    <a16:creationId xmlns:a16="http://schemas.microsoft.com/office/drawing/2014/main" id="{DCA1C7E9-BDE7-4792-B2F2-1440D9FACFFA}"/>
                  </a:ext>
                </a:extLst>
              </p:cNvPr>
              <p:cNvSpPr txBox="1">
                <a:spLocks/>
              </p:cNvSpPr>
              <p:nvPr/>
            </p:nvSpPr>
            <p:spPr>
              <a:xfrm>
                <a:off x="7369834" y="1696701"/>
                <a:ext cx="2520115" cy="810752"/>
              </a:xfrm>
              <a:prstGeom prst="rect">
                <a:avLst/>
              </a:prstGeom>
            </p:spPr>
            <p:txBody>
              <a:bodyPr vert="horz" lIns="91440" tIns="45720" rIns="91440" bIns="45720" rtlCol="0">
                <a:normAutofit lnSpcReduction="10000"/>
              </a:bodyPr>
              <a:lstStyle>
                <a:lvl1pPr marL="0" indent="0" algn="l" defTabSz="914400" rtl="0" eaLnBrk="1" latinLnBrk="0" hangingPunct="1">
                  <a:lnSpc>
                    <a:spcPct val="85000"/>
                  </a:lnSpc>
                  <a:spcBef>
                    <a:spcPts val="0"/>
                  </a:spcBef>
                  <a:spcAft>
                    <a:spcPts val="600"/>
                  </a:spcAft>
                  <a:buClr>
                    <a:schemeClr val="accent1"/>
                  </a:buClr>
                  <a:buSzPct val="80000"/>
                  <a:buFont typeface="Wingdings 3" pitchFamily="18" charset="2"/>
                  <a:buNone/>
                  <a:defRPr sz="2200" b="1" kern="1200">
                    <a:solidFill>
                      <a:schemeClr val="tx1"/>
                    </a:solidFill>
                    <a:latin typeface="+mj-lt"/>
                    <a:ea typeface="+mn-ea"/>
                    <a:cs typeface="Levenim MT" panose="02010502060101010101" pitchFamily="2" charset="-79"/>
                  </a:defRPr>
                </a:lvl1pPr>
                <a:lvl2pPr marL="285750" indent="-285750" algn="l" defTabSz="914400" rtl="0" eaLnBrk="1" latinLnBrk="0" hangingPunct="1">
                  <a:lnSpc>
                    <a:spcPct val="85000"/>
                  </a:lnSpc>
                  <a:spcBef>
                    <a:spcPts val="0"/>
                  </a:spcBef>
                  <a:spcAft>
                    <a:spcPts val="600"/>
                  </a:spcAft>
                  <a:buClr>
                    <a:schemeClr val="tx1"/>
                  </a:buClr>
                  <a:buSzPct val="100000"/>
                  <a:buFontTx/>
                  <a:buBlip>
                    <a:blip r:embed="rId2"/>
                  </a:buBlip>
                  <a:defRPr lang="en-US" sz="1800" b="1" kern="1200" dirty="0" smtClean="0">
                    <a:solidFill>
                      <a:schemeClr val="tx1"/>
                    </a:solidFill>
                    <a:latin typeface="+mj-lt"/>
                    <a:ea typeface="+mn-ea"/>
                    <a:cs typeface="Levenim MT" panose="02010502060101010101" pitchFamily="2" charset="-79"/>
                  </a:defRPr>
                </a:lvl2pPr>
                <a:lvl3pPr marL="342900" indent="-16827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600" b="1" kern="1200">
                    <a:solidFill>
                      <a:schemeClr val="tx1"/>
                    </a:solidFill>
                    <a:latin typeface="+mj-lt"/>
                    <a:ea typeface="+mn-ea"/>
                    <a:cs typeface="Levenim MT" panose="02010502060101010101" pitchFamily="2" charset="-79"/>
                  </a:defRPr>
                </a:lvl3pPr>
                <a:lvl4pPr marL="5175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tabLst/>
                  <a:defRPr sz="1400" b="1" kern="1200">
                    <a:solidFill>
                      <a:schemeClr val="tx1"/>
                    </a:solidFill>
                    <a:latin typeface="+mj-lt"/>
                    <a:ea typeface="+mn-ea"/>
                    <a:cs typeface="Levenim MT" panose="02010502060101010101" pitchFamily="2" charset="-79"/>
                  </a:defRPr>
                </a:lvl4pPr>
                <a:lvl5pPr marL="7461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200" b="1" kern="1200">
                    <a:solidFill>
                      <a:schemeClr val="tx1"/>
                    </a:solidFill>
                    <a:latin typeface="+mj-lt"/>
                    <a:ea typeface="+mn-ea"/>
                    <a:cs typeface="Levenim MT" panose="02010502060101010101"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lr>
                    <a:srgbClr val="EE3224"/>
                  </a:buClr>
                  <a:buFont typeface="Arial" panose="020B0604020202020204" pitchFamily="34" charset="0"/>
                  <a:buChar char="•"/>
                </a:pPr>
                <a:r>
                  <a:rPr lang="en-US" sz="1800" b="0" dirty="0">
                    <a:solidFill>
                      <a:prstClr val="black"/>
                    </a:solidFill>
                    <a:latin typeface="Arial"/>
                  </a:rPr>
                  <a:t>Public Policy</a:t>
                </a:r>
              </a:p>
              <a:p>
                <a:pPr marL="342900" indent="-342900">
                  <a:buClr>
                    <a:srgbClr val="EE3224"/>
                  </a:buClr>
                  <a:buFont typeface="Arial" panose="020B0604020202020204" pitchFamily="34" charset="0"/>
                  <a:buChar char="•"/>
                </a:pPr>
                <a:r>
                  <a:rPr lang="en-US" sz="1800" b="0" dirty="0">
                    <a:solidFill>
                      <a:prstClr val="black"/>
                    </a:solidFill>
                    <a:latin typeface="Arial"/>
                  </a:rPr>
                  <a:t>Events &amp; networking</a:t>
                </a:r>
              </a:p>
            </p:txBody>
          </p:sp>
          <p:sp>
            <p:nvSpPr>
              <p:cNvPr id="15" name="Content Placeholder 3">
                <a:extLst>
                  <a:ext uri="{FF2B5EF4-FFF2-40B4-BE49-F238E27FC236}">
                    <a16:creationId xmlns:a16="http://schemas.microsoft.com/office/drawing/2014/main" id="{3D7C8C3D-8DB5-42B2-A0C3-14BC3E44E0AF}"/>
                  </a:ext>
                </a:extLst>
              </p:cNvPr>
              <p:cNvSpPr txBox="1">
                <a:spLocks/>
              </p:cNvSpPr>
              <p:nvPr/>
            </p:nvSpPr>
            <p:spPr>
              <a:xfrm>
                <a:off x="463550" y="1850443"/>
                <a:ext cx="3518904" cy="738678"/>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85000"/>
                  </a:lnSpc>
                  <a:spcBef>
                    <a:spcPts val="0"/>
                  </a:spcBef>
                  <a:spcAft>
                    <a:spcPts val="600"/>
                  </a:spcAft>
                  <a:buClr>
                    <a:schemeClr val="accent1"/>
                  </a:buClr>
                  <a:buSzPct val="80000"/>
                  <a:buFont typeface="Wingdings 3" pitchFamily="18" charset="2"/>
                  <a:buNone/>
                  <a:defRPr sz="2200" b="1" kern="1200">
                    <a:solidFill>
                      <a:schemeClr val="tx1"/>
                    </a:solidFill>
                    <a:latin typeface="+mj-lt"/>
                    <a:ea typeface="+mn-ea"/>
                    <a:cs typeface="Levenim MT" panose="02010502060101010101" pitchFamily="2" charset="-79"/>
                  </a:defRPr>
                </a:lvl1pPr>
                <a:lvl2pPr marL="285750" indent="-285750" algn="l" defTabSz="914400" rtl="0" eaLnBrk="1" latinLnBrk="0" hangingPunct="1">
                  <a:lnSpc>
                    <a:spcPct val="85000"/>
                  </a:lnSpc>
                  <a:spcBef>
                    <a:spcPts val="0"/>
                  </a:spcBef>
                  <a:spcAft>
                    <a:spcPts val="600"/>
                  </a:spcAft>
                  <a:buClr>
                    <a:schemeClr val="tx1"/>
                  </a:buClr>
                  <a:buSzPct val="100000"/>
                  <a:buFontTx/>
                  <a:buBlip>
                    <a:blip r:embed="rId2"/>
                  </a:buBlip>
                  <a:defRPr lang="en-US" sz="1800" b="1" kern="1200" dirty="0" smtClean="0">
                    <a:solidFill>
                      <a:schemeClr val="tx1"/>
                    </a:solidFill>
                    <a:latin typeface="+mj-lt"/>
                    <a:ea typeface="+mn-ea"/>
                    <a:cs typeface="Levenim MT" panose="02010502060101010101" pitchFamily="2" charset="-79"/>
                  </a:defRPr>
                </a:lvl2pPr>
                <a:lvl3pPr marL="342900" indent="-16827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600" b="1" kern="1200">
                    <a:solidFill>
                      <a:schemeClr val="tx1"/>
                    </a:solidFill>
                    <a:latin typeface="+mj-lt"/>
                    <a:ea typeface="+mn-ea"/>
                    <a:cs typeface="Levenim MT" panose="02010502060101010101" pitchFamily="2" charset="-79"/>
                  </a:defRPr>
                </a:lvl3pPr>
                <a:lvl4pPr marL="5175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tabLst/>
                  <a:defRPr sz="1400" b="1" kern="1200">
                    <a:solidFill>
                      <a:schemeClr val="tx1"/>
                    </a:solidFill>
                    <a:latin typeface="+mj-lt"/>
                    <a:ea typeface="+mn-ea"/>
                    <a:cs typeface="Levenim MT" panose="02010502060101010101" pitchFamily="2" charset="-79"/>
                  </a:defRPr>
                </a:lvl4pPr>
                <a:lvl5pPr marL="7461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200" b="1" kern="1200">
                    <a:solidFill>
                      <a:schemeClr val="tx1"/>
                    </a:solidFill>
                    <a:latin typeface="+mj-lt"/>
                    <a:ea typeface="+mn-ea"/>
                    <a:cs typeface="Levenim MT" panose="02010502060101010101"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EE3224"/>
                  </a:buClr>
                </a:pPr>
                <a:r>
                  <a:rPr lang="en-US" sz="3100" dirty="0">
                    <a:solidFill>
                      <a:prstClr val="black"/>
                    </a:solidFill>
                    <a:latin typeface="Arial"/>
                  </a:rPr>
                  <a:t>Market Development</a:t>
                </a:r>
              </a:p>
              <a:p>
                <a:pPr algn="ctr">
                  <a:buClr>
                    <a:srgbClr val="EE3224"/>
                  </a:buClr>
                </a:pPr>
                <a:r>
                  <a:rPr lang="en-US" sz="2300" dirty="0">
                    <a:solidFill>
                      <a:srgbClr val="EE3224"/>
                    </a:solidFill>
                    <a:latin typeface="Arial"/>
                  </a:rPr>
                  <a:t>(supporting </a:t>
                </a:r>
                <a:r>
                  <a:rPr lang="en-US" sz="2300" u="sng" dirty="0">
                    <a:solidFill>
                      <a:srgbClr val="EE3224"/>
                    </a:solidFill>
                    <a:latin typeface="Arial"/>
                  </a:rPr>
                  <a:t>sales/marketing</a:t>
                </a:r>
                <a:r>
                  <a:rPr lang="en-US" sz="2300" dirty="0">
                    <a:solidFill>
                      <a:srgbClr val="EE3224"/>
                    </a:solidFill>
                    <a:latin typeface="Arial"/>
                  </a:rPr>
                  <a:t>)</a:t>
                </a:r>
              </a:p>
            </p:txBody>
          </p:sp>
          <p:sp>
            <p:nvSpPr>
              <p:cNvPr id="16" name="Content Placeholder 3">
                <a:extLst>
                  <a:ext uri="{FF2B5EF4-FFF2-40B4-BE49-F238E27FC236}">
                    <a16:creationId xmlns:a16="http://schemas.microsoft.com/office/drawing/2014/main" id="{672A72AE-DE46-4C80-A3C4-4F37988E346C}"/>
                  </a:ext>
                </a:extLst>
              </p:cNvPr>
              <p:cNvSpPr txBox="1">
                <a:spLocks/>
              </p:cNvSpPr>
              <p:nvPr/>
            </p:nvSpPr>
            <p:spPr>
              <a:xfrm>
                <a:off x="4263539" y="1680478"/>
                <a:ext cx="3673835" cy="947672"/>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0"/>
                  </a:spcBef>
                  <a:spcAft>
                    <a:spcPts val="600"/>
                  </a:spcAft>
                  <a:buClr>
                    <a:schemeClr val="accent1"/>
                  </a:buClr>
                  <a:buSzPct val="80000"/>
                  <a:buFont typeface="Wingdings 3" pitchFamily="18" charset="2"/>
                  <a:buNone/>
                  <a:defRPr sz="2200" b="1" kern="1200">
                    <a:solidFill>
                      <a:schemeClr val="tx1"/>
                    </a:solidFill>
                    <a:latin typeface="+mj-lt"/>
                    <a:ea typeface="+mn-ea"/>
                    <a:cs typeface="Levenim MT" panose="02010502060101010101" pitchFamily="2" charset="-79"/>
                  </a:defRPr>
                </a:lvl1pPr>
                <a:lvl2pPr marL="285750" indent="-285750" algn="l" defTabSz="914400" rtl="0" eaLnBrk="1" latinLnBrk="0" hangingPunct="1">
                  <a:lnSpc>
                    <a:spcPct val="85000"/>
                  </a:lnSpc>
                  <a:spcBef>
                    <a:spcPts val="0"/>
                  </a:spcBef>
                  <a:spcAft>
                    <a:spcPts val="600"/>
                  </a:spcAft>
                  <a:buClr>
                    <a:schemeClr val="tx1"/>
                  </a:buClr>
                  <a:buSzPct val="100000"/>
                  <a:buFontTx/>
                  <a:buBlip>
                    <a:blip r:embed="rId2"/>
                  </a:buBlip>
                  <a:defRPr lang="en-US" sz="1800" b="1" kern="1200" dirty="0" smtClean="0">
                    <a:solidFill>
                      <a:schemeClr val="tx1"/>
                    </a:solidFill>
                    <a:latin typeface="+mj-lt"/>
                    <a:ea typeface="+mn-ea"/>
                    <a:cs typeface="Levenim MT" panose="02010502060101010101" pitchFamily="2" charset="-79"/>
                  </a:defRPr>
                </a:lvl2pPr>
                <a:lvl3pPr marL="342900" indent="-16827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600" b="1" kern="1200">
                    <a:solidFill>
                      <a:schemeClr val="tx1"/>
                    </a:solidFill>
                    <a:latin typeface="+mj-lt"/>
                    <a:ea typeface="+mn-ea"/>
                    <a:cs typeface="Levenim MT" panose="02010502060101010101" pitchFamily="2" charset="-79"/>
                  </a:defRPr>
                </a:lvl3pPr>
                <a:lvl4pPr marL="5175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tabLst/>
                  <a:defRPr sz="1400" b="1" kern="1200">
                    <a:solidFill>
                      <a:schemeClr val="tx1"/>
                    </a:solidFill>
                    <a:latin typeface="+mj-lt"/>
                    <a:ea typeface="+mn-ea"/>
                    <a:cs typeface="Levenim MT" panose="02010502060101010101" pitchFamily="2" charset="-79"/>
                  </a:defRPr>
                </a:lvl4pPr>
                <a:lvl5pPr marL="7461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200" b="1" kern="1200">
                    <a:solidFill>
                      <a:schemeClr val="tx1"/>
                    </a:solidFill>
                    <a:latin typeface="+mj-lt"/>
                    <a:ea typeface="+mn-ea"/>
                    <a:cs typeface="Levenim MT" panose="02010502060101010101"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lr>
                    <a:srgbClr val="EE3224"/>
                  </a:buClr>
                  <a:buFont typeface="Arial" panose="020B0604020202020204" pitchFamily="34" charset="0"/>
                  <a:buChar char="•"/>
                </a:pPr>
                <a:r>
                  <a:rPr lang="en-US" sz="1800" b="0" dirty="0">
                    <a:solidFill>
                      <a:prstClr val="black"/>
                    </a:solidFill>
                    <a:latin typeface="Arial"/>
                  </a:rPr>
                  <a:t>Education &amp; certification</a:t>
                </a:r>
              </a:p>
              <a:p>
                <a:pPr marL="342900" indent="-342900">
                  <a:buClr>
                    <a:srgbClr val="EE3224"/>
                  </a:buClr>
                  <a:buFont typeface="Arial" panose="020B0604020202020204" pitchFamily="34" charset="0"/>
                  <a:buChar char="•"/>
                </a:pPr>
                <a:r>
                  <a:rPr lang="en-US" sz="1800" b="0" dirty="0">
                    <a:solidFill>
                      <a:prstClr val="black"/>
                    </a:solidFill>
                    <a:latin typeface="Arial"/>
                  </a:rPr>
                  <a:t>Research</a:t>
                </a:r>
              </a:p>
              <a:p>
                <a:pPr marL="342900" indent="-342900">
                  <a:buClr>
                    <a:srgbClr val="EE3224"/>
                  </a:buClr>
                  <a:buFont typeface="Arial" panose="020B0604020202020204" pitchFamily="34" charset="0"/>
                  <a:buChar char="•"/>
                </a:pPr>
                <a:r>
                  <a:rPr lang="en-US" sz="1800" b="0" dirty="0">
                    <a:solidFill>
                      <a:prstClr val="black"/>
                    </a:solidFill>
                    <a:latin typeface="Arial"/>
                  </a:rPr>
                  <a:t>Best practices &amp; guidelines</a:t>
                </a:r>
              </a:p>
            </p:txBody>
          </p:sp>
        </p:grpSp>
        <p:pic>
          <p:nvPicPr>
            <p:cNvPr id="4" name="Picture 3">
              <a:extLst>
                <a:ext uri="{FF2B5EF4-FFF2-40B4-BE49-F238E27FC236}">
                  <a16:creationId xmlns:a16="http://schemas.microsoft.com/office/drawing/2014/main" id="{DCC984F4-ECAD-4DEC-9C4A-C03462385394}"/>
                </a:ext>
              </a:extLst>
            </p:cNvPr>
            <p:cNvPicPr>
              <a:picLocks noChangeAspect="1"/>
            </p:cNvPicPr>
            <p:nvPr/>
          </p:nvPicPr>
          <p:blipFill>
            <a:blip r:embed="rId4"/>
            <a:stretch>
              <a:fillRect/>
            </a:stretch>
          </p:blipFill>
          <p:spPr>
            <a:xfrm>
              <a:off x="10082139" y="1507717"/>
              <a:ext cx="1675389" cy="1299871"/>
            </a:xfrm>
            <a:prstGeom prst="rect">
              <a:avLst/>
            </a:prstGeom>
          </p:spPr>
        </p:pic>
      </p:grpSp>
    </p:spTree>
    <p:extLst>
      <p:ext uri="{BB962C8B-B14F-4D97-AF65-F5344CB8AC3E}">
        <p14:creationId xmlns:p14="http://schemas.microsoft.com/office/powerpoint/2010/main" val="30738104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2">
            <a:extLst>
              <a:ext uri="{FF2B5EF4-FFF2-40B4-BE49-F238E27FC236}">
                <a16:creationId xmlns:a16="http://schemas.microsoft.com/office/drawing/2014/main" id="{BE51374C-1ACE-4799-9A1E-26E7DEF96FB8}"/>
              </a:ext>
            </a:extLst>
          </p:cNvPr>
          <p:cNvSpPr txBox="1">
            <a:spLocks/>
          </p:cNvSpPr>
          <p:nvPr/>
        </p:nvSpPr>
        <p:spPr>
          <a:xfrm>
            <a:off x="468070" y="6442527"/>
            <a:ext cx="392988" cy="319874"/>
          </a:xfrm>
          <a:prstGeom prst="rect">
            <a:avLst/>
          </a:prstGeom>
        </p:spPr>
        <p:txBody>
          <a:bodyPr vert="horz" lIns="91416" tIns="45708" rIns="91416" bIns="45708" rtlCol="0" anchor="ctr"/>
          <a:lstStyle>
            <a:defPPr>
              <a:defRPr lang="en-US"/>
            </a:defPPr>
            <a:lvl1pPr marL="0" algn="l" defTabSz="914400" rtl="0" eaLnBrk="1" latinLnBrk="0" hangingPunct="1">
              <a:lnSpc>
                <a:spcPct val="85000"/>
              </a:lnSpc>
              <a:spcAft>
                <a:spcPts val="600"/>
              </a:spcAft>
              <a:defRPr sz="900" b="1" i="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fld id="{E0945A5B-6FD1-4E75-90E0-1022EA54FCBA}" type="slidenum">
              <a:rPr lang="en-US">
                <a:solidFill>
                  <a:prstClr val="black"/>
                </a:solidFill>
              </a:rPr>
              <a:pPr defTabSz="914126">
                <a:defRPr/>
              </a:pPr>
              <a:t>8</a:t>
            </a:fld>
            <a:endParaRPr lang="en-US" dirty="0">
              <a:solidFill>
                <a:prstClr val="black"/>
              </a:solidFill>
            </a:endParaRPr>
          </a:p>
        </p:txBody>
      </p:sp>
      <p:sp>
        <p:nvSpPr>
          <p:cNvPr id="14" name="Rectangle 13">
            <a:extLst>
              <a:ext uri="{FF2B5EF4-FFF2-40B4-BE49-F238E27FC236}">
                <a16:creationId xmlns:a16="http://schemas.microsoft.com/office/drawing/2014/main" id="{075D0076-DBA0-4C2E-9A89-5DD4F6B11FF6}"/>
              </a:ext>
            </a:extLst>
          </p:cNvPr>
          <p:cNvSpPr/>
          <p:nvPr/>
        </p:nvSpPr>
        <p:spPr>
          <a:xfrm>
            <a:off x="2391990" y="3021825"/>
            <a:ext cx="7698675" cy="1200016"/>
          </a:xfrm>
          <a:prstGeom prst="rect">
            <a:avLst/>
          </a:prstGeom>
          <a:solidFill>
            <a:sysClr val="window" lastClr="FFFFFF">
              <a:lumMod val="85000"/>
            </a:sysClr>
          </a:solidFill>
          <a:ln w="28575">
            <a:solidFill>
              <a:srgbClr val="EE3224"/>
            </a:solidFill>
          </a:ln>
        </p:spPr>
        <p:txBody>
          <a:bodyPr wrap="square">
            <a:spAutoFit/>
          </a:bodyPr>
          <a:lstStyle/>
          <a:p>
            <a:pPr algn="ctr" defTabSz="914126">
              <a:defRPr/>
            </a:pPr>
            <a:r>
              <a:rPr lang="en-US" sz="2399" b="1" kern="0" dirty="0">
                <a:solidFill>
                  <a:prstClr val="black"/>
                </a:solidFill>
                <a:latin typeface="Arial"/>
              </a:rPr>
              <a:t>Engage a member </a:t>
            </a:r>
            <a:r>
              <a:rPr lang="en-US" sz="2399" b="1" kern="0" dirty="0">
                <a:solidFill>
                  <a:srgbClr val="FF0000"/>
                </a:solidFill>
                <a:latin typeface="Arial"/>
              </a:rPr>
              <a:t>community</a:t>
            </a:r>
            <a:r>
              <a:rPr lang="en-US" sz="2399" b="1" kern="0" dirty="0">
                <a:solidFill>
                  <a:prstClr val="black"/>
                </a:solidFill>
                <a:latin typeface="Arial"/>
              </a:rPr>
              <a:t> globally to </a:t>
            </a:r>
            <a:r>
              <a:rPr lang="en-US" sz="2399" b="1" kern="0" dirty="0">
                <a:solidFill>
                  <a:srgbClr val="FF0000"/>
                </a:solidFill>
                <a:latin typeface="Arial"/>
              </a:rPr>
              <a:t>develop</a:t>
            </a:r>
            <a:r>
              <a:rPr lang="en-US" sz="2399" b="1" kern="0" dirty="0">
                <a:solidFill>
                  <a:prstClr val="black"/>
                </a:solidFill>
                <a:latin typeface="Arial"/>
              </a:rPr>
              <a:t> </a:t>
            </a:r>
            <a:r>
              <a:rPr lang="en-US" sz="2399" b="1" kern="0" dirty="0">
                <a:solidFill>
                  <a:srgbClr val="FF0000"/>
                </a:solidFill>
                <a:latin typeface="Arial"/>
              </a:rPr>
              <a:t>foundational</a:t>
            </a:r>
            <a:r>
              <a:rPr lang="en-US" sz="2399" b="1" kern="0" dirty="0">
                <a:solidFill>
                  <a:prstClr val="black"/>
                </a:solidFill>
                <a:latin typeface="Arial"/>
              </a:rPr>
              <a:t> technology and standards that enable growth and </a:t>
            </a:r>
            <a:r>
              <a:rPr lang="en-US" sz="2399" b="1" kern="0" dirty="0">
                <a:solidFill>
                  <a:srgbClr val="FF0000"/>
                </a:solidFill>
                <a:latin typeface="Arial"/>
              </a:rPr>
              <a:t>trust</a:t>
            </a:r>
            <a:r>
              <a:rPr lang="en-US" sz="2399" b="1" kern="0" dirty="0">
                <a:solidFill>
                  <a:prstClr val="black"/>
                </a:solidFill>
                <a:latin typeface="Arial"/>
              </a:rPr>
              <a:t> in the digital media ecosystem.</a:t>
            </a:r>
          </a:p>
        </p:txBody>
      </p:sp>
      <p:grpSp>
        <p:nvGrpSpPr>
          <p:cNvPr id="15" name="Group 14">
            <a:extLst>
              <a:ext uri="{FF2B5EF4-FFF2-40B4-BE49-F238E27FC236}">
                <a16:creationId xmlns:a16="http://schemas.microsoft.com/office/drawing/2014/main" id="{A6E628E1-EA82-4FED-83FB-7C0BDB19EA50}"/>
              </a:ext>
            </a:extLst>
          </p:cNvPr>
          <p:cNvGrpSpPr/>
          <p:nvPr/>
        </p:nvGrpSpPr>
        <p:grpSpPr>
          <a:xfrm>
            <a:off x="1118897" y="2082839"/>
            <a:ext cx="9387612" cy="3219358"/>
            <a:chOff x="783507" y="1516755"/>
            <a:chExt cx="9390057" cy="3220197"/>
          </a:xfrm>
        </p:grpSpPr>
        <p:sp>
          <p:nvSpPr>
            <p:cNvPr id="26" name="TextBox 25">
              <a:extLst>
                <a:ext uri="{FF2B5EF4-FFF2-40B4-BE49-F238E27FC236}">
                  <a16:creationId xmlns:a16="http://schemas.microsoft.com/office/drawing/2014/main" id="{DA52C40D-DDDA-40FA-BC7E-B73AF23FA918}"/>
                </a:ext>
              </a:extLst>
            </p:cNvPr>
            <p:cNvSpPr txBox="1"/>
            <p:nvPr/>
          </p:nvSpPr>
          <p:spPr>
            <a:xfrm>
              <a:off x="7705617" y="1516755"/>
              <a:ext cx="2467947" cy="627066"/>
            </a:xfrm>
            <a:prstGeom prst="rect">
              <a:avLst/>
            </a:prstGeom>
            <a:noFill/>
            <a:effectLst/>
          </p:spPr>
          <p:txBody>
            <a:bodyPr wrap="square" lIns="45708" rIns="45708" rtlCol="0">
              <a:noAutofit/>
            </a:bodyPr>
            <a:lstStyle/>
            <a:p>
              <a:pPr algn="ctr" defTabSz="914126">
                <a:lnSpc>
                  <a:spcPct val="85000"/>
                </a:lnSpc>
                <a:spcBef>
                  <a:spcPts val="700"/>
                </a:spcBef>
                <a:defRPr/>
              </a:pPr>
              <a:r>
                <a:rPr lang="en-US" sz="1999" b="1" kern="0" dirty="0">
                  <a:solidFill>
                    <a:srgbClr val="FF0000"/>
                  </a:solidFill>
                  <a:latin typeface="Arial"/>
                </a:rPr>
                <a:t>Member-driven, member-developed </a:t>
              </a:r>
            </a:p>
            <a:p>
              <a:pPr defTabSz="914126">
                <a:lnSpc>
                  <a:spcPct val="85000"/>
                </a:lnSpc>
                <a:spcBef>
                  <a:spcPts val="700"/>
                </a:spcBef>
                <a:defRPr/>
              </a:pPr>
              <a:endParaRPr lang="en-US" sz="1999" kern="0" dirty="0">
                <a:solidFill>
                  <a:prstClr val="black"/>
                </a:solidFill>
                <a:latin typeface="Arial"/>
              </a:endParaRPr>
            </a:p>
          </p:txBody>
        </p:sp>
        <p:sp>
          <p:nvSpPr>
            <p:cNvPr id="27" name="TextBox 26">
              <a:extLst>
                <a:ext uri="{FF2B5EF4-FFF2-40B4-BE49-F238E27FC236}">
                  <a16:creationId xmlns:a16="http://schemas.microsoft.com/office/drawing/2014/main" id="{68D6930D-1B46-4C67-8C5C-634E2078E595}"/>
                </a:ext>
              </a:extLst>
            </p:cNvPr>
            <p:cNvSpPr txBox="1"/>
            <p:nvPr/>
          </p:nvSpPr>
          <p:spPr>
            <a:xfrm>
              <a:off x="4052573" y="4109886"/>
              <a:ext cx="5130923" cy="627066"/>
            </a:xfrm>
            <a:prstGeom prst="rect">
              <a:avLst/>
            </a:prstGeom>
            <a:noFill/>
            <a:effectLst/>
          </p:spPr>
          <p:txBody>
            <a:bodyPr wrap="square" lIns="45708" rIns="45708" rtlCol="0">
              <a:noAutofit/>
            </a:bodyPr>
            <a:lstStyle/>
            <a:p>
              <a:pPr algn="ctr" defTabSz="914126">
                <a:lnSpc>
                  <a:spcPct val="85000"/>
                </a:lnSpc>
                <a:spcBef>
                  <a:spcPts val="700"/>
                </a:spcBef>
                <a:defRPr/>
              </a:pPr>
              <a:r>
                <a:rPr lang="en-US" sz="1999" b="1" kern="0" dirty="0">
                  <a:solidFill>
                    <a:srgbClr val="FF0000"/>
                  </a:solidFill>
                  <a:latin typeface="Arial"/>
                </a:rPr>
                <a:t>We live this – as a neutral, transparent, </a:t>
              </a:r>
              <a:br>
                <a:rPr lang="en-US" sz="1999" b="1" kern="0" dirty="0">
                  <a:solidFill>
                    <a:srgbClr val="FF0000"/>
                  </a:solidFill>
                  <a:latin typeface="Arial"/>
                </a:rPr>
              </a:br>
              <a:r>
                <a:rPr lang="en-US" sz="1999" b="1" kern="0" dirty="0">
                  <a:solidFill>
                    <a:srgbClr val="FF0000"/>
                  </a:solidFill>
                  <a:latin typeface="Arial"/>
                </a:rPr>
                <a:t>open-source, non-profit org</a:t>
              </a:r>
            </a:p>
          </p:txBody>
        </p:sp>
        <p:cxnSp>
          <p:nvCxnSpPr>
            <p:cNvPr id="28" name="Straight Arrow Connector 27">
              <a:extLst>
                <a:ext uri="{FF2B5EF4-FFF2-40B4-BE49-F238E27FC236}">
                  <a16:creationId xmlns:a16="http://schemas.microsoft.com/office/drawing/2014/main" id="{10137438-65BF-4126-A850-8C0ED75FBA33}"/>
                </a:ext>
              </a:extLst>
            </p:cNvPr>
            <p:cNvCxnSpPr>
              <a:cxnSpLocks/>
              <a:endCxn id="27" idx="0"/>
            </p:cNvCxnSpPr>
            <p:nvPr/>
          </p:nvCxnSpPr>
          <p:spPr>
            <a:xfrm>
              <a:off x="4529229" y="3574470"/>
              <a:ext cx="2088806" cy="535416"/>
            </a:xfrm>
            <a:prstGeom prst="straightConnector1">
              <a:avLst/>
            </a:prstGeom>
            <a:noFill/>
            <a:ln w="28575" cap="flat" cmpd="sng" algn="ctr">
              <a:solidFill>
                <a:sysClr val="windowText" lastClr="000000"/>
              </a:solidFill>
              <a:prstDash val="solid"/>
              <a:tailEnd type="triangle"/>
            </a:ln>
            <a:effectLst>
              <a:outerShdw blurRad="50800" dist="38100" dir="2700000" algn="tl" rotWithShape="0">
                <a:prstClr val="black">
                  <a:alpha val="40000"/>
                </a:prstClr>
              </a:outerShdw>
            </a:effectLst>
          </p:spPr>
        </p:cxnSp>
        <p:sp>
          <p:nvSpPr>
            <p:cNvPr id="29" name="TextBox 28">
              <a:extLst>
                <a:ext uri="{FF2B5EF4-FFF2-40B4-BE49-F238E27FC236}">
                  <a16:creationId xmlns:a16="http://schemas.microsoft.com/office/drawing/2014/main" id="{64F3E1F3-966A-4833-8E1E-ACF7F767913A}"/>
                </a:ext>
              </a:extLst>
            </p:cNvPr>
            <p:cNvSpPr txBox="1"/>
            <p:nvPr/>
          </p:nvSpPr>
          <p:spPr>
            <a:xfrm>
              <a:off x="783507" y="4109886"/>
              <a:ext cx="2409711" cy="627066"/>
            </a:xfrm>
            <a:prstGeom prst="rect">
              <a:avLst/>
            </a:prstGeom>
            <a:noFill/>
            <a:effectLst/>
          </p:spPr>
          <p:txBody>
            <a:bodyPr wrap="square" lIns="45708" rIns="45708" rtlCol="0">
              <a:noAutofit/>
            </a:bodyPr>
            <a:lstStyle/>
            <a:p>
              <a:pPr algn="ctr" defTabSz="914126">
                <a:lnSpc>
                  <a:spcPct val="85000"/>
                </a:lnSpc>
                <a:spcBef>
                  <a:spcPts val="700"/>
                </a:spcBef>
                <a:defRPr/>
              </a:pPr>
              <a:r>
                <a:rPr lang="en-US" sz="1999" b="1" kern="0" dirty="0">
                  <a:solidFill>
                    <a:srgbClr val="FF0000"/>
                  </a:solidFill>
                  <a:latin typeface="Arial"/>
                </a:rPr>
                <a:t>Broad availability</a:t>
              </a:r>
              <a:br>
                <a:rPr lang="en-US" sz="1999" b="1" kern="0" dirty="0">
                  <a:solidFill>
                    <a:srgbClr val="FF0000"/>
                  </a:solidFill>
                  <a:latin typeface="Arial"/>
                </a:rPr>
              </a:br>
              <a:r>
                <a:rPr lang="en-US" sz="1999" b="1" kern="0" dirty="0">
                  <a:solidFill>
                    <a:srgbClr val="FF0000"/>
                  </a:solidFill>
                  <a:latin typeface="Arial"/>
                </a:rPr>
                <a:t>&amp; utility, by design</a:t>
              </a:r>
            </a:p>
            <a:p>
              <a:pPr defTabSz="914126">
                <a:lnSpc>
                  <a:spcPct val="85000"/>
                </a:lnSpc>
                <a:spcBef>
                  <a:spcPts val="700"/>
                </a:spcBef>
                <a:defRPr/>
              </a:pPr>
              <a:endParaRPr lang="en-US" sz="1999" kern="0" dirty="0">
                <a:solidFill>
                  <a:prstClr val="black"/>
                </a:solidFill>
                <a:latin typeface="Arial"/>
              </a:endParaRPr>
            </a:p>
          </p:txBody>
        </p:sp>
        <p:sp>
          <p:nvSpPr>
            <p:cNvPr id="30" name="TextBox 29">
              <a:extLst>
                <a:ext uri="{FF2B5EF4-FFF2-40B4-BE49-F238E27FC236}">
                  <a16:creationId xmlns:a16="http://schemas.microsoft.com/office/drawing/2014/main" id="{A86BFFAA-1490-482E-ADCF-39F03AA7BF46}"/>
                </a:ext>
              </a:extLst>
            </p:cNvPr>
            <p:cNvSpPr txBox="1"/>
            <p:nvPr/>
          </p:nvSpPr>
          <p:spPr>
            <a:xfrm>
              <a:off x="3997073" y="1516755"/>
              <a:ext cx="2556127" cy="627066"/>
            </a:xfrm>
            <a:prstGeom prst="rect">
              <a:avLst/>
            </a:prstGeom>
            <a:noFill/>
            <a:effectLst/>
          </p:spPr>
          <p:txBody>
            <a:bodyPr wrap="square" lIns="45708" rIns="45708" rtlCol="0">
              <a:noAutofit/>
            </a:bodyPr>
            <a:lstStyle/>
            <a:p>
              <a:pPr algn="ctr" defTabSz="914126">
                <a:lnSpc>
                  <a:spcPct val="85000"/>
                </a:lnSpc>
                <a:spcBef>
                  <a:spcPts val="700"/>
                </a:spcBef>
                <a:defRPr/>
              </a:pPr>
              <a:r>
                <a:rPr lang="en-US" sz="1999" b="1" kern="0" dirty="0">
                  <a:solidFill>
                    <a:srgbClr val="FF0000"/>
                  </a:solidFill>
                  <a:latin typeface="Arial"/>
                </a:rPr>
                <a:t>Sharing the cost, sharing the benefits</a:t>
              </a:r>
            </a:p>
            <a:p>
              <a:pPr defTabSz="914126">
                <a:lnSpc>
                  <a:spcPct val="85000"/>
                </a:lnSpc>
                <a:spcBef>
                  <a:spcPts val="700"/>
                </a:spcBef>
                <a:defRPr/>
              </a:pPr>
              <a:endParaRPr lang="en-US" sz="1999" kern="0" dirty="0">
                <a:solidFill>
                  <a:prstClr val="black"/>
                </a:solidFill>
                <a:latin typeface="Arial"/>
              </a:endParaRPr>
            </a:p>
          </p:txBody>
        </p:sp>
        <p:cxnSp>
          <p:nvCxnSpPr>
            <p:cNvPr id="31" name="Straight Arrow Connector 30">
              <a:extLst>
                <a:ext uri="{FF2B5EF4-FFF2-40B4-BE49-F238E27FC236}">
                  <a16:creationId xmlns:a16="http://schemas.microsoft.com/office/drawing/2014/main" id="{EE26D525-A4BE-4B61-8744-ECC6851B3BCB}"/>
                </a:ext>
              </a:extLst>
            </p:cNvPr>
            <p:cNvCxnSpPr>
              <a:cxnSpLocks/>
              <a:endCxn id="26" idx="2"/>
            </p:cNvCxnSpPr>
            <p:nvPr/>
          </p:nvCxnSpPr>
          <p:spPr>
            <a:xfrm flipV="1">
              <a:off x="8939591" y="2143821"/>
              <a:ext cx="0" cy="438065"/>
            </a:xfrm>
            <a:prstGeom prst="straightConnector1">
              <a:avLst/>
            </a:prstGeom>
            <a:noFill/>
            <a:ln w="28575" cap="flat" cmpd="sng" algn="ctr">
              <a:solidFill>
                <a:sysClr val="windowText" lastClr="000000"/>
              </a:solidFill>
              <a:prstDash val="solid"/>
              <a:tailEnd type="triangle"/>
            </a:ln>
            <a:effectLst>
              <a:outerShdw blurRad="50800" dist="38100" dir="2700000" algn="tl" rotWithShape="0">
                <a:prstClr val="black">
                  <a:alpha val="40000"/>
                </a:prstClr>
              </a:outerShdw>
            </a:effectLst>
          </p:spPr>
        </p:cxnSp>
        <p:cxnSp>
          <p:nvCxnSpPr>
            <p:cNvPr id="32" name="Straight Arrow Connector 31">
              <a:extLst>
                <a:ext uri="{FF2B5EF4-FFF2-40B4-BE49-F238E27FC236}">
                  <a16:creationId xmlns:a16="http://schemas.microsoft.com/office/drawing/2014/main" id="{3755BC28-5572-47D1-973D-FF4C6CAFA202}"/>
                </a:ext>
              </a:extLst>
            </p:cNvPr>
            <p:cNvCxnSpPr>
              <a:cxnSpLocks/>
              <a:endCxn id="30" idx="2"/>
            </p:cNvCxnSpPr>
            <p:nvPr/>
          </p:nvCxnSpPr>
          <p:spPr>
            <a:xfrm flipH="1" flipV="1">
              <a:off x="5275137" y="2143821"/>
              <a:ext cx="319914" cy="438065"/>
            </a:xfrm>
            <a:prstGeom prst="straightConnector1">
              <a:avLst/>
            </a:prstGeom>
            <a:noFill/>
            <a:ln w="28575" cap="flat" cmpd="sng" algn="ctr">
              <a:solidFill>
                <a:sysClr val="windowText" lastClr="000000"/>
              </a:solidFill>
              <a:prstDash val="solid"/>
              <a:tailEnd type="triangle"/>
            </a:ln>
            <a:effectLst>
              <a:outerShdw blurRad="50800" dist="38100" dir="2700000" algn="tl" rotWithShape="0">
                <a:prstClr val="black">
                  <a:alpha val="40000"/>
                </a:prstClr>
              </a:outerShdw>
            </a:effectLst>
          </p:spPr>
        </p:cxnSp>
        <p:cxnSp>
          <p:nvCxnSpPr>
            <p:cNvPr id="33" name="Straight Arrow Connector 32">
              <a:extLst>
                <a:ext uri="{FF2B5EF4-FFF2-40B4-BE49-F238E27FC236}">
                  <a16:creationId xmlns:a16="http://schemas.microsoft.com/office/drawing/2014/main" id="{55904A56-8473-4EFC-A230-F95B6CD3EBFC}"/>
                </a:ext>
              </a:extLst>
            </p:cNvPr>
            <p:cNvCxnSpPr>
              <a:cxnSpLocks/>
              <a:endCxn id="29" idx="0"/>
            </p:cNvCxnSpPr>
            <p:nvPr/>
          </p:nvCxnSpPr>
          <p:spPr>
            <a:xfrm flipH="1">
              <a:off x="1988363" y="3219164"/>
              <a:ext cx="408762" cy="890722"/>
            </a:xfrm>
            <a:prstGeom prst="straightConnector1">
              <a:avLst/>
            </a:prstGeom>
            <a:noFill/>
            <a:ln w="28575" cap="flat" cmpd="sng" algn="ctr">
              <a:solidFill>
                <a:sysClr val="windowText" lastClr="000000"/>
              </a:solidFill>
              <a:prstDash val="solid"/>
              <a:tailEnd type="triangle"/>
            </a:ln>
            <a:effectLst>
              <a:outerShdw blurRad="50800" dist="38100" dir="2700000" algn="tl" rotWithShape="0">
                <a:prstClr val="black">
                  <a:alpha val="40000"/>
                </a:prstClr>
              </a:outerShdw>
            </a:effectLst>
          </p:spPr>
        </p:cxnSp>
      </p:grpSp>
      <p:sp>
        <p:nvSpPr>
          <p:cNvPr id="3" name="Title 2">
            <a:extLst>
              <a:ext uri="{FF2B5EF4-FFF2-40B4-BE49-F238E27FC236}">
                <a16:creationId xmlns:a16="http://schemas.microsoft.com/office/drawing/2014/main" id="{33AC743B-9A19-46E8-B99F-87BE68542755}"/>
              </a:ext>
            </a:extLst>
          </p:cNvPr>
          <p:cNvSpPr>
            <a:spLocks noGrp="1"/>
          </p:cNvSpPr>
          <p:nvPr>
            <p:ph type="title"/>
          </p:nvPr>
        </p:nvSpPr>
        <p:spPr/>
        <p:txBody>
          <a:bodyPr/>
          <a:lstStyle/>
          <a:p>
            <a:r>
              <a:rPr lang="en-US" sz="3199" dirty="0">
                <a:solidFill>
                  <a:sysClr val="window" lastClr="FFFFFF"/>
                </a:solidFill>
              </a:rPr>
              <a:t>How IAB Tech Lab Helps – Our Mission</a:t>
            </a:r>
            <a:endParaRPr lang="en-US" dirty="0"/>
          </a:p>
        </p:txBody>
      </p:sp>
    </p:spTree>
    <p:extLst>
      <p:ext uri="{BB962C8B-B14F-4D97-AF65-F5344CB8AC3E}">
        <p14:creationId xmlns:p14="http://schemas.microsoft.com/office/powerpoint/2010/main" val="17130354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3420D-AC23-4DEC-96C0-4F891B158FC3}"/>
              </a:ext>
            </a:extLst>
          </p:cNvPr>
          <p:cNvSpPr>
            <a:spLocks noGrp="1"/>
          </p:cNvSpPr>
          <p:nvPr>
            <p:ph type="title"/>
          </p:nvPr>
        </p:nvSpPr>
        <p:spPr>
          <a:xfrm>
            <a:off x="465139" y="401144"/>
            <a:ext cx="10985046" cy="738678"/>
          </a:xfrm>
        </p:spPr>
        <p:txBody>
          <a:bodyPr/>
          <a:lstStyle/>
          <a:p>
            <a:r>
              <a:rPr lang="en-US" dirty="0"/>
              <a:t>We All Rely on Technical Standards Every Day</a:t>
            </a:r>
          </a:p>
        </p:txBody>
      </p:sp>
      <p:sp>
        <p:nvSpPr>
          <p:cNvPr id="3" name="Slide Number Placeholder 2">
            <a:extLst>
              <a:ext uri="{FF2B5EF4-FFF2-40B4-BE49-F238E27FC236}">
                <a16:creationId xmlns:a16="http://schemas.microsoft.com/office/drawing/2014/main" id="{60C770B1-CB7A-4D26-9B7C-655AC2DACD88}"/>
              </a:ext>
            </a:extLst>
          </p:cNvPr>
          <p:cNvSpPr>
            <a:spLocks noGrp="1"/>
          </p:cNvSpPr>
          <p:nvPr>
            <p:ph type="sldNum" sz="quarter" idx="4294967295"/>
          </p:nvPr>
        </p:nvSpPr>
        <p:spPr>
          <a:xfrm>
            <a:off x="465138" y="6444096"/>
            <a:ext cx="393192" cy="320040"/>
          </a:xfrm>
        </p:spPr>
        <p:txBody>
          <a:bodyPr/>
          <a:lstStyle/>
          <a:p>
            <a:fld id="{E0945A5B-6FD1-4E75-90E0-1022EA54FCBA}" type="slidenum">
              <a:rPr lang="en-US">
                <a:solidFill>
                  <a:prstClr val="black"/>
                </a:solidFill>
              </a:rPr>
              <a:pPr/>
              <a:t>9</a:t>
            </a:fld>
            <a:endParaRPr lang="en-US" dirty="0">
              <a:solidFill>
                <a:prstClr val="black"/>
              </a:solidFill>
            </a:endParaRPr>
          </a:p>
        </p:txBody>
      </p:sp>
      <p:sp>
        <p:nvSpPr>
          <p:cNvPr id="4" name="Text Placeholder 4">
            <a:extLst>
              <a:ext uri="{FF2B5EF4-FFF2-40B4-BE49-F238E27FC236}">
                <a16:creationId xmlns:a16="http://schemas.microsoft.com/office/drawing/2014/main" id="{E3133669-BD7E-41A3-8AEB-77F6D0E9421D}"/>
              </a:ext>
            </a:extLst>
          </p:cNvPr>
          <p:cNvSpPr txBox="1">
            <a:spLocks/>
          </p:cNvSpPr>
          <p:nvPr/>
        </p:nvSpPr>
        <p:spPr>
          <a:xfrm>
            <a:off x="1220325" y="3580417"/>
            <a:ext cx="9957118" cy="2624860"/>
          </a:xfrm>
          <a:prstGeom prst="rect">
            <a:avLst/>
          </a:prstGeom>
        </p:spPr>
        <p:txBody>
          <a:bodyPr/>
          <a:lstStyle>
            <a:lvl1pPr marL="0" indent="0" algn="l" defTabSz="914400" rtl="0" eaLnBrk="1" latinLnBrk="0" hangingPunct="1">
              <a:lnSpc>
                <a:spcPct val="85000"/>
              </a:lnSpc>
              <a:spcBef>
                <a:spcPts val="0"/>
              </a:spcBef>
              <a:spcAft>
                <a:spcPts val="600"/>
              </a:spcAft>
              <a:buClr>
                <a:schemeClr val="accent1"/>
              </a:buClr>
              <a:buSzPct val="80000"/>
              <a:buFont typeface="Wingdings 3" pitchFamily="18" charset="2"/>
              <a:buNone/>
              <a:defRPr sz="2200" b="1" kern="1200">
                <a:solidFill>
                  <a:schemeClr val="tx1"/>
                </a:solidFill>
                <a:latin typeface="+mj-lt"/>
                <a:ea typeface="+mn-ea"/>
                <a:cs typeface="Levenim MT" panose="02010502060101010101" pitchFamily="2" charset="-79"/>
              </a:defRPr>
            </a:lvl1pPr>
            <a:lvl2pPr marL="292100" indent="-292100" algn="l" defTabSz="914400" rtl="0" eaLnBrk="1" latinLnBrk="0" hangingPunct="1">
              <a:lnSpc>
                <a:spcPct val="85000"/>
              </a:lnSpc>
              <a:spcBef>
                <a:spcPts val="0"/>
              </a:spcBef>
              <a:spcAft>
                <a:spcPts val="600"/>
              </a:spcAft>
              <a:buClr>
                <a:schemeClr val="tx1"/>
              </a:buClr>
              <a:buSzPct val="100000"/>
              <a:buFontTx/>
              <a:buBlip>
                <a:blip r:embed="rId2"/>
              </a:buBlip>
              <a:defRPr lang="en-US" sz="1800" b="1" kern="1200" dirty="0" smtClean="0">
                <a:solidFill>
                  <a:schemeClr val="tx1"/>
                </a:solidFill>
                <a:latin typeface="+mj-lt"/>
                <a:ea typeface="+mn-ea"/>
                <a:cs typeface="Levenim MT" panose="02010502060101010101" pitchFamily="2" charset="-79"/>
              </a:defRPr>
            </a:lvl2pPr>
            <a:lvl3pPr marL="342900" indent="-16827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600" b="1" kern="1200">
                <a:solidFill>
                  <a:schemeClr val="tx1"/>
                </a:solidFill>
                <a:latin typeface="+mj-lt"/>
                <a:ea typeface="+mn-ea"/>
                <a:cs typeface="Levenim MT" panose="02010502060101010101" pitchFamily="2" charset="-79"/>
              </a:defRPr>
            </a:lvl3pPr>
            <a:lvl4pPr marL="5175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tabLst/>
              <a:defRPr sz="1400" b="1" kern="1200">
                <a:solidFill>
                  <a:schemeClr val="tx1"/>
                </a:solidFill>
                <a:latin typeface="+mj-lt"/>
                <a:ea typeface="+mn-ea"/>
                <a:cs typeface="Levenim MT" panose="02010502060101010101" pitchFamily="2" charset="-79"/>
              </a:defRPr>
            </a:lvl4pPr>
            <a:lvl5pPr marL="746125" indent="-174625" algn="l" defTabSz="914400" rtl="0" eaLnBrk="1" latinLnBrk="0" hangingPunct="1">
              <a:lnSpc>
                <a:spcPct val="85000"/>
              </a:lnSpc>
              <a:spcBef>
                <a:spcPts val="0"/>
              </a:spcBef>
              <a:spcAft>
                <a:spcPts val="600"/>
              </a:spcAft>
              <a:buClr>
                <a:schemeClr val="tx1"/>
              </a:buClr>
              <a:buSzPct val="100000"/>
              <a:buFont typeface="Arial" panose="020B0604020202020204" pitchFamily="34" charset="0"/>
              <a:buChar char="•"/>
              <a:defRPr sz="1200" b="1" kern="1200">
                <a:solidFill>
                  <a:schemeClr val="tx1"/>
                </a:solidFill>
                <a:latin typeface="+mj-lt"/>
                <a:ea typeface="+mn-ea"/>
                <a:cs typeface="Levenim MT" panose="02010502060101010101" pitchFamily="2"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EE3224"/>
              </a:buClr>
            </a:pPr>
            <a:r>
              <a:rPr lang="en-US" sz="2400" i="1" dirty="0">
                <a:solidFill>
                  <a:srgbClr val="EE3224"/>
                </a:solidFill>
                <a:latin typeface="Arial"/>
              </a:rPr>
              <a:t>Tech Lab standards are similar…but for digital media.</a:t>
            </a:r>
            <a:endParaRPr lang="en-US" sz="2000" dirty="0">
              <a:solidFill>
                <a:prstClr val="black"/>
              </a:solidFill>
              <a:latin typeface="Arial"/>
            </a:endParaRPr>
          </a:p>
          <a:p>
            <a:pPr>
              <a:buClr>
                <a:srgbClr val="EE3224"/>
              </a:buClr>
            </a:pPr>
            <a:endParaRPr lang="en-US" sz="1050" dirty="0">
              <a:solidFill>
                <a:prstClr val="black"/>
              </a:solidFill>
              <a:latin typeface="Arial"/>
            </a:endParaRPr>
          </a:p>
          <a:p>
            <a:pPr algn="ctr">
              <a:buClr>
                <a:srgbClr val="EE3224"/>
              </a:buClr>
            </a:pPr>
            <a:r>
              <a:rPr lang="en-US" sz="2400" dirty="0">
                <a:solidFill>
                  <a:prstClr val="black"/>
                </a:solidFill>
                <a:latin typeface="Arial"/>
              </a:rPr>
              <a:t>Standards &amp; compliance help our industry:</a:t>
            </a:r>
          </a:p>
          <a:p>
            <a:pPr marL="342900" indent="-342900" algn="ctr">
              <a:buClr>
                <a:srgbClr val="EE3224"/>
              </a:buClr>
              <a:buFont typeface="Arial" panose="020B0604020202020204" pitchFamily="34" charset="0"/>
              <a:buChar char="•"/>
            </a:pPr>
            <a:r>
              <a:rPr lang="en-US" sz="2000" b="0" dirty="0">
                <a:solidFill>
                  <a:prstClr val="black"/>
                </a:solidFill>
                <a:latin typeface="Arial"/>
              </a:rPr>
              <a:t>Reduce engineering/product effort &amp; costs</a:t>
            </a:r>
          </a:p>
          <a:p>
            <a:pPr marL="342900" indent="-342900" algn="ctr">
              <a:buClr>
                <a:srgbClr val="EE3224"/>
              </a:buClr>
              <a:buFont typeface="Arial" panose="020B0604020202020204" pitchFamily="34" charset="0"/>
              <a:buChar char="•"/>
            </a:pPr>
            <a:r>
              <a:rPr lang="en-US" sz="2000" b="0" dirty="0">
                <a:solidFill>
                  <a:prstClr val="black"/>
                </a:solidFill>
                <a:latin typeface="Arial"/>
              </a:rPr>
              <a:t>Improve interoperability &amp; quality</a:t>
            </a:r>
          </a:p>
          <a:p>
            <a:pPr marL="342900" indent="-342900" algn="ctr">
              <a:buClr>
                <a:srgbClr val="EE3224"/>
              </a:buClr>
              <a:buFont typeface="Arial" panose="020B0604020202020204" pitchFamily="34" charset="0"/>
              <a:buChar char="•"/>
            </a:pPr>
            <a:r>
              <a:rPr lang="en-US" sz="2000" b="0" dirty="0">
                <a:solidFill>
                  <a:prstClr val="black"/>
                </a:solidFill>
                <a:latin typeface="Arial"/>
              </a:rPr>
              <a:t>Increase speed to market</a:t>
            </a:r>
          </a:p>
          <a:p>
            <a:pPr marL="342900" indent="-342900" algn="ctr">
              <a:buClr>
                <a:srgbClr val="EE3224"/>
              </a:buClr>
              <a:buFont typeface="Arial" panose="020B0604020202020204" pitchFamily="34" charset="0"/>
              <a:buChar char="•"/>
            </a:pPr>
            <a:r>
              <a:rPr lang="en-US" sz="2000" b="0" dirty="0">
                <a:solidFill>
                  <a:prstClr val="black"/>
                </a:solidFill>
                <a:latin typeface="Arial"/>
              </a:rPr>
              <a:t>Fuel market innovation</a:t>
            </a:r>
          </a:p>
          <a:p>
            <a:pPr marL="342900" indent="-342900" algn="ctr">
              <a:buClr>
                <a:srgbClr val="EE3224"/>
              </a:buClr>
              <a:buFont typeface="Arial" panose="020B0604020202020204" pitchFamily="34" charset="0"/>
              <a:buChar char="•"/>
            </a:pPr>
            <a:r>
              <a:rPr lang="en-US" sz="2000" b="0" dirty="0">
                <a:solidFill>
                  <a:prstClr val="black"/>
                </a:solidFill>
                <a:latin typeface="Arial"/>
              </a:rPr>
              <a:t>…and </a:t>
            </a:r>
            <a:r>
              <a:rPr lang="en-US" sz="2000" dirty="0">
                <a:solidFill>
                  <a:prstClr val="black"/>
                </a:solidFill>
                <a:latin typeface="Arial"/>
              </a:rPr>
              <a:t>grow!</a:t>
            </a:r>
            <a:endParaRPr lang="en-US" dirty="0">
              <a:solidFill>
                <a:srgbClr val="FF0000"/>
              </a:solidFill>
              <a:latin typeface="Arial"/>
            </a:endParaRPr>
          </a:p>
          <a:p>
            <a:pPr>
              <a:buClr>
                <a:srgbClr val="EE3224"/>
              </a:buClr>
            </a:pPr>
            <a:r>
              <a:rPr lang="en-US" dirty="0">
                <a:solidFill>
                  <a:srgbClr val="FF0000"/>
                </a:solidFill>
                <a:latin typeface="Arial"/>
              </a:rPr>
              <a:t> 	</a:t>
            </a:r>
            <a:endParaRPr lang="en-US" dirty="0">
              <a:solidFill>
                <a:prstClr val="black"/>
              </a:solidFill>
              <a:latin typeface="Arial"/>
            </a:endParaRPr>
          </a:p>
          <a:p>
            <a:pPr>
              <a:buClr>
                <a:srgbClr val="EE3224"/>
              </a:buClr>
            </a:pPr>
            <a:endParaRPr lang="en-US" dirty="0">
              <a:solidFill>
                <a:prstClr val="black"/>
              </a:solidFill>
              <a:latin typeface="Arial"/>
            </a:endParaRPr>
          </a:p>
        </p:txBody>
      </p:sp>
      <p:grpSp>
        <p:nvGrpSpPr>
          <p:cNvPr id="7" name="Group 6">
            <a:extLst>
              <a:ext uri="{FF2B5EF4-FFF2-40B4-BE49-F238E27FC236}">
                <a16:creationId xmlns:a16="http://schemas.microsoft.com/office/drawing/2014/main" id="{02D15BBD-E847-4A9F-B93A-022211AF6E61}"/>
              </a:ext>
            </a:extLst>
          </p:cNvPr>
          <p:cNvGrpSpPr/>
          <p:nvPr/>
        </p:nvGrpSpPr>
        <p:grpSpPr>
          <a:xfrm>
            <a:off x="1276206" y="1415276"/>
            <a:ext cx="1406431" cy="1864227"/>
            <a:chOff x="718556" y="1724879"/>
            <a:chExt cx="1678475" cy="2224821"/>
          </a:xfrm>
        </p:grpSpPr>
        <p:pic>
          <p:nvPicPr>
            <p:cNvPr id="1026" name="Picture 2" descr="Image result for wifi">
              <a:extLst>
                <a:ext uri="{FF2B5EF4-FFF2-40B4-BE49-F238E27FC236}">
                  <a16:creationId xmlns:a16="http://schemas.microsoft.com/office/drawing/2014/main" id="{0FAC1524-AF90-447B-B99D-4C3B4AC6257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7681" y="3086287"/>
              <a:ext cx="1426535" cy="8634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ifi">
              <a:extLst>
                <a:ext uri="{FF2B5EF4-FFF2-40B4-BE49-F238E27FC236}">
                  <a16:creationId xmlns:a16="http://schemas.microsoft.com/office/drawing/2014/main" id="{DCE8E5F3-C90A-452C-A4DC-19A5DC661DA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8556" y="1724879"/>
              <a:ext cx="1678475" cy="1678475"/>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descr="Image result for bluetooth logo transparent png">
            <a:extLst>
              <a:ext uri="{FF2B5EF4-FFF2-40B4-BE49-F238E27FC236}">
                <a16:creationId xmlns:a16="http://schemas.microsoft.com/office/drawing/2014/main" id="{54CF8C2F-73C4-4021-A923-77F2EFA2C62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23273" y="1808017"/>
            <a:ext cx="3754171" cy="115734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F5793CA8-93F3-4CEA-859D-94A11741DF54}"/>
              </a:ext>
            </a:extLst>
          </p:cNvPr>
          <p:cNvGrpSpPr/>
          <p:nvPr/>
        </p:nvGrpSpPr>
        <p:grpSpPr>
          <a:xfrm>
            <a:off x="3816832" y="1712834"/>
            <a:ext cx="2830056" cy="1395196"/>
            <a:chOff x="3531226" y="2336288"/>
            <a:chExt cx="2830056" cy="1395196"/>
          </a:xfrm>
        </p:grpSpPr>
        <p:pic>
          <p:nvPicPr>
            <p:cNvPr id="3076" name="Picture 4" descr="Image result for usb logo transparent png">
              <a:extLst>
                <a:ext uri="{FF2B5EF4-FFF2-40B4-BE49-F238E27FC236}">
                  <a16:creationId xmlns:a16="http://schemas.microsoft.com/office/drawing/2014/main" id="{D921D99C-46E0-42C7-A7B9-C330A4D2C64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31226" y="2336288"/>
              <a:ext cx="2830056" cy="13582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A78987-9690-4557-A5F4-47036EDB5BDB}"/>
                </a:ext>
              </a:extLst>
            </p:cNvPr>
            <p:cNvSpPr txBox="1"/>
            <p:nvPr/>
          </p:nvSpPr>
          <p:spPr>
            <a:xfrm>
              <a:off x="3639625" y="3256975"/>
              <a:ext cx="1242818" cy="474509"/>
            </a:xfrm>
            <a:prstGeom prst="rect">
              <a:avLst/>
            </a:prstGeom>
            <a:noFill/>
            <a:effectLst/>
          </p:spPr>
          <p:txBody>
            <a:bodyPr wrap="square" lIns="45720" rIns="45720" rtlCol="0">
              <a:noAutofit/>
            </a:bodyPr>
            <a:lstStyle/>
            <a:p>
              <a:pPr>
                <a:lnSpc>
                  <a:spcPct val="85000"/>
                </a:lnSpc>
                <a:spcBef>
                  <a:spcPts val="700"/>
                </a:spcBef>
              </a:pPr>
              <a:r>
                <a:rPr lang="en-US" sz="3600" b="1" i="1" dirty="0">
                  <a:solidFill>
                    <a:srgbClr val="0070C0"/>
                  </a:solidFill>
                  <a:latin typeface="Arial Black" panose="020B0A04020102020204" pitchFamily="34" charset="0"/>
                </a:rPr>
                <a:t>USB</a:t>
              </a:r>
            </a:p>
          </p:txBody>
        </p:sp>
      </p:grpSp>
    </p:spTree>
    <p:extLst>
      <p:ext uri="{BB962C8B-B14F-4D97-AF65-F5344CB8AC3E}">
        <p14:creationId xmlns:p14="http://schemas.microsoft.com/office/powerpoint/2010/main" val="2174630087"/>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IAB-0302">
      <a:dk1>
        <a:sysClr val="windowText" lastClr="000000"/>
      </a:dk1>
      <a:lt1>
        <a:sysClr val="window" lastClr="FFFFFF"/>
      </a:lt1>
      <a:dk2>
        <a:srgbClr val="000000"/>
      </a:dk2>
      <a:lt2>
        <a:srgbClr val="FFFFFF"/>
      </a:lt2>
      <a:accent1>
        <a:srgbClr val="EE3224"/>
      </a:accent1>
      <a:accent2>
        <a:srgbClr val="BABABA"/>
      </a:accent2>
      <a:accent3>
        <a:srgbClr val="FFAD1F"/>
      </a:accent3>
      <a:accent4>
        <a:srgbClr val="000000"/>
      </a:accent4>
      <a:accent5>
        <a:srgbClr val="9ACE00"/>
      </a:accent5>
      <a:accent6>
        <a:srgbClr val="E1E1E1"/>
      </a:accent6>
      <a:hlink>
        <a:srgbClr val="EE3224"/>
      </a:hlink>
      <a:folHlink>
        <a:srgbClr val="000000"/>
      </a:folHlink>
    </a:clrScheme>
    <a:fontScheme name="Custom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effectLst/>
      </a:spPr>
      <a:bodyPr wrap="square" lIns="45720" rIns="45720" rtlCol="0">
        <a:noAutofit/>
      </a:bodyPr>
      <a:lstStyle>
        <a:defPPr>
          <a:lnSpc>
            <a:spcPct val="85000"/>
          </a:lnSpc>
          <a:spcBef>
            <a:spcPts val="700"/>
          </a:spcBef>
          <a:defRPr sz="2000" dirty="0" smtClean="0"/>
        </a:defPPr>
      </a:lstStyle>
    </a:txDef>
  </a:objectDefaults>
  <a:extraClrSchemeLst/>
  <a:extLst>
    <a:ext uri="{05A4C25C-085E-4340-85A3-A5531E510DB2}">
      <thm15:themeFamily xmlns:thm15="http://schemas.microsoft.com/office/thememl/2012/main" name="IAB29678_16x9_DefaultTemplate_B" id="{7E373F90-C7E8-4031-BD4B-4AD4354ABEF9}" vid="{1E30B5A0-FE3B-43FB-916E-410C64CA1ED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TotalTime>
  <Words>2052</Words>
  <Application>Microsoft Office PowerPoint</Application>
  <PresentationFormat>Widescreen</PresentationFormat>
  <Paragraphs>517</Paragraphs>
  <Slides>43</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Arial</vt:lpstr>
      <vt:lpstr>Arial Black</vt:lpstr>
      <vt:lpstr>Calibri</vt:lpstr>
      <vt:lpstr>Calibri Light</vt:lpstr>
      <vt:lpstr>Noto Sans Symbols</vt:lpstr>
      <vt:lpstr>Wingdings 3</vt:lpstr>
      <vt:lpstr>Office Theme</vt:lpstr>
      <vt:lpstr>1_Office Theme</vt:lpstr>
      <vt:lpstr>PowerPoint Presentation</vt:lpstr>
      <vt:lpstr>PowerPoint Presentation</vt:lpstr>
      <vt:lpstr>PowerPoint Presentation</vt:lpstr>
      <vt:lpstr>PowerPoint Presentation</vt:lpstr>
      <vt:lpstr>Creating an Improved Marketplace Through Industry Collaboration</vt:lpstr>
      <vt:lpstr>Why We’re Here: A “Perfect Storm” of…Opportunities</vt:lpstr>
      <vt:lpstr>How We, as an Industry, Meet These Challenges</vt:lpstr>
      <vt:lpstr>How IAB Tech Lab Helps – Our Mission</vt:lpstr>
      <vt:lpstr>We All Rely on Technical Standards Every Day</vt:lpstr>
      <vt:lpstr>Global Community, Creating Global Standards</vt:lpstr>
      <vt:lpstr>Tech Lab Themes &amp; Standards Portfolio</vt:lpstr>
      <vt:lpstr>Three Topics Today…</vt:lpstr>
      <vt:lpstr>PowerPoint Presentation</vt:lpstr>
      <vt:lpstr>Background: Identifiers in Advertising</vt:lpstr>
      <vt:lpstr>Consumer IDs – Biggest risk or biggest opportunity?</vt:lpstr>
      <vt:lpstr>Privacy – Global Regulatory Landscape</vt:lpstr>
      <vt:lpstr>Recent Announcements: Microsoft Edge Browser</vt:lpstr>
      <vt:lpstr>Recent Announcements: Chrome &amp; Google Ads</vt:lpstr>
      <vt:lpstr>So… What are we doing about this?</vt:lpstr>
      <vt:lpstr>TRACK 1: Our “Browser Bets” …</vt:lpstr>
      <vt:lpstr>Browser Bet #1:  Status Quo is Not Realistic ...</vt:lpstr>
      <vt:lpstr> Browser Bet #2:  They Will Not Simply Provide an IFA</vt:lpstr>
      <vt:lpstr>Browser Bet #3:  Mobile Device IDs May Be Next to Go</vt:lpstr>
      <vt:lpstr>Browser Bet #4: They Will Respect “True” 1st Parties</vt:lpstr>
      <vt:lpstr>Browser Bet #5: They Won’t Accept “a Handful of Cookies”</vt:lpstr>
      <vt:lpstr>Browser Bet #6: Consumers &amp; 1st Parties Will Gain Control</vt:lpstr>
      <vt:lpstr>Browser Bet #7: A Standardized ID Token Is Needed</vt:lpstr>
      <vt:lpstr>TRACK 2: DigiTrust ID Persistence</vt:lpstr>
      <vt:lpstr>Commonalities of TRACK 1 &amp; TRACK 2</vt:lpstr>
      <vt:lpstr>We Must Solve Privacy-friendly Consumer Identity</vt:lpstr>
      <vt:lpstr>PowerPoint Presentation</vt:lpstr>
      <vt:lpstr>Background: Brand Safety vs. Ad Fraud</vt:lpstr>
      <vt:lpstr>Transparent &amp; Secure Programmatic Transactions</vt:lpstr>
      <vt:lpstr>Some Detail: Data Transparency</vt:lpstr>
      <vt:lpstr>PowerPoint Presentation</vt:lpstr>
      <vt:lpstr>Industry Requirements</vt:lpstr>
      <vt:lpstr>Simplifying Video Advertising</vt:lpstr>
      <vt:lpstr>Future of Video Ad Serving</vt:lpstr>
      <vt:lpstr>PowerPoint Presentation</vt:lpstr>
      <vt:lpstr>IAB Tech Lab Working Groups – How Work Gets Done</vt:lpstr>
      <vt:lpstr>Events for Your Product &amp; Tech Teams</vt:lpstr>
      <vt:lpstr>We CAN Improve Our Industry Together. Please Join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Manie</dc:creator>
  <cp:lastModifiedBy>Christian Manie</cp:lastModifiedBy>
  <cp:revision>8</cp:revision>
  <dcterms:created xsi:type="dcterms:W3CDTF">2019-06-18T06:51:03Z</dcterms:created>
  <dcterms:modified xsi:type="dcterms:W3CDTF">2019-06-26T06:39:22Z</dcterms:modified>
</cp:coreProperties>
</file>