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4119-1D10-4351-BB57-03E2FA675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9D3FF-12FA-4732-8683-A33C9EB52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A118C-847F-4E8D-B59A-41BEF2EA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0F48-650A-460B-B3A6-2119A499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4D21-6EFF-4457-BEF5-AE2067A4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4249-5B10-406A-A4BC-2F71B773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2303C-C6FD-4EB8-B9B7-7D0736CB7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5B9E8-7B3C-411B-AB76-598C166A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1EB54-065E-48C0-844B-2C05ED62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A0C51-64AF-4B99-AFE0-7F2362E0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A6838-DF06-42D6-83D8-6815AA57B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34EE4-7DB4-4090-BD88-67CD378C7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1C33-B404-46C4-B829-46F42D35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9BE1-A342-4C9D-819D-895118E1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0A08-24B6-4B6F-B2DF-77249697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CB3C-38DF-42EF-8CFD-12269686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19D1-12C0-453A-A444-274B3C5A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4E61-B395-43F1-80EC-09F93B3A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0BB80-82AD-4B82-9DDC-60C9A56B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D0C5-5849-410D-8679-07C40C46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3BC9-97EA-49DC-9B3E-44485395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7E54A-6C82-42C3-9B7E-BE068ABCA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422AA-8D97-4E7C-8F6C-151CE701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EC020-1BB9-4AD6-9EC5-88B29D48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C79E-0AA5-4C4C-88F7-25A90B7B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4BBE-F3FB-4D71-A7D3-3A853C7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15CB-CCF1-449B-85B2-419C8A2AC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25EF0-3EB0-4E64-BCAF-261DFDDB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E5A6B-265B-4EA9-862B-FF14242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C5EB9-5A65-4568-AA2C-3266BD0C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5881A-FAF4-42D3-8679-A33F56B6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4B85-C20E-4700-8810-622F037A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59D99-5B1E-49B2-A0B1-A742E7F25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2D10-BAB4-4857-BAE8-200A8CAAB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E80B1-29D7-48FD-B35E-CA88E119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04855-564F-47E8-96E8-A85367F34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E7FED-63F6-4E94-86E8-2880FFA0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AF9CC-8090-4F94-B011-9EC3C3F0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14569-C739-4370-B8B3-7D7E7D47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0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10BF-B1AE-4433-95AC-661121F1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794E1-907C-42D6-973C-F65DA09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29AFF-E6A2-453A-97D4-06247090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2A120-536B-4768-949E-4C7EA6BF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805F6-C72C-41BA-8D31-0A073F9C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DB1A5-3C36-4184-BE97-F38BAF64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EC9CD-7800-42EC-A702-26349BCE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0060-6358-41BE-8A06-E7D8C35E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A2D4-1092-4F9A-9756-0E75B1623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6641F-995D-4415-A762-6B3A32644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58E6F-2A65-4B3D-82FD-CA064781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42166-DB06-4EFE-BCDB-718F4D84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24FC-C451-420D-BD3C-8E42C2FE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54B5-20AD-4E7C-8BAB-FBD4D096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770F4-DE88-413A-A4E6-12A91448D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A6A42-AFB0-472E-90A5-2454A491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69A8A-47B9-4ABF-96A3-D125A268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921E-A5A8-47D7-BBAC-95884FC6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37AF6-D39E-47A5-AEA2-149C46F7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7DB60-8116-46AF-9080-7E4CDA1D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F19E5-65F3-4563-B7BB-339A036F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6BE7-9F5A-4B4E-854D-FFE383895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7807-10A9-4FF0-B749-FD1B1E2D403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299E-60B5-4229-BC4C-B9D072C35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2586-2E07-49A5-B0EF-C28AA3515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4239-5B6D-4052-BE37-B9E17BF0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3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">
            <a:extLst>
              <a:ext uri="{FF2B5EF4-FFF2-40B4-BE49-F238E27FC236}">
                <a16:creationId xmlns:a16="http://schemas.microsoft.com/office/drawing/2014/main" id="{5B03A77F-DB9C-42C4-8974-22B40A4A6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0">
            <a:extLst>
              <a:ext uri="{FF2B5EF4-FFF2-40B4-BE49-F238E27FC236}">
                <a16:creationId xmlns:a16="http://schemas.microsoft.com/office/drawing/2014/main" id="{FB9D39A7-F80A-4684-B565-F4C969CE2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5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1">
            <a:extLst>
              <a:ext uri="{FF2B5EF4-FFF2-40B4-BE49-F238E27FC236}">
                <a16:creationId xmlns:a16="http://schemas.microsoft.com/office/drawing/2014/main" id="{64936EDF-20A9-4C1A-99DB-CBF82CE43C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4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2">
            <a:extLst>
              <a:ext uri="{FF2B5EF4-FFF2-40B4-BE49-F238E27FC236}">
                <a16:creationId xmlns:a16="http://schemas.microsoft.com/office/drawing/2014/main" id="{AC8C023B-D8A8-4D15-9FF0-D8C784506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3">
            <a:extLst>
              <a:ext uri="{FF2B5EF4-FFF2-40B4-BE49-F238E27FC236}">
                <a16:creationId xmlns:a16="http://schemas.microsoft.com/office/drawing/2014/main" id="{251FEFB4-002D-4341-86C7-66BDDE994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4">
            <a:extLst>
              <a:ext uri="{FF2B5EF4-FFF2-40B4-BE49-F238E27FC236}">
                <a16:creationId xmlns:a16="http://schemas.microsoft.com/office/drawing/2014/main" id="{60075C89-9DF9-43E5-92E6-753F41B5F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5">
            <a:extLst>
              <a:ext uri="{FF2B5EF4-FFF2-40B4-BE49-F238E27FC236}">
                <a16:creationId xmlns:a16="http://schemas.microsoft.com/office/drawing/2014/main" id="{115FCB5D-3079-4C49-BD0D-61905A95D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6">
            <a:extLst>
              <a:ext uri="{FF2B5EF4-FFF2-40B4-BE49-F238E27FC236}">
                <a16:creationId xmlns:a16="http://schemas.microsoft.com/office/drawing/2014/main" id="{AD83DCAD-3315-4817-9ABD-A026ADE71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7">
            <a:extLst>
              <a:ext uri="{FF2B5EF4-FFF2-40B4-BE49-F238E27FC236}">
                <a16:creationId xmlns:a16="http://schemas.microsoft.com/office/drawing/2014/main" id="{BA5221FC-01A3-4C89-8237-3ADD431E0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8">
            <a:extLst>
              <a:ext uri="{FF2B5EF4-FFF2-40B4-BE49-F238E27FC236}">
                <a16:creationId xmlns:a16="http://schemas.microsoft.com/office/drawing/2014/main" id="{E6001AA0-48D5-44A3-8AF8-E59A4E162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19">
            <a:extLst>
              <a:ext uri="{FF2B5EF4-FFF2-40B4-BE49-F238E27FC236}">
                <a16:creationId xmlns:a16="http://schemas.microsoft.com/office/drawing/2014/main" id="{01641A67-C859-4396-932B-4B3D6BAEE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">
            <a:extLst>
              <a:ext uri="{FF2B5EF4-FFF2-40B4-BE49-F238E27FC236}">
                <a16:creationId xmlns:a16="http://schemas.microsoft.com/office/drawing/2014/main" id="{FA908E51-C46E-4354-8763-F4AAB7253D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0">
            <a:extLst>
              <a:ext uri="{FF2B5EF4-FFF2-40B4-BE49-F238E27FC236}">
                <a16:creationId xmlns:a16="http://schemas.microsoft.com/office/drawing/2014/main" id="{5A583A65-F8D8-4016-AAE0-4CFFE5090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1">
            <a:extLst>
              <a:ext uri="{FF2B5EF4-FFF2-40B4-BE49-F238E27FC236}">
                <a16:creationId xmlns:a16="http://schemas.microsoft.com/office/drawing/2014/main" id="{31AD0AD0-B9E5-4EAC-AC65-383C7F8F5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5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2">
            <a:extLst>
              <a:ext uri="{FF2B5EF4-FFF2-40B4-BE49-F238E27FC236}">
                <a16:creationId xmlns:a16="http://schemas.microsoft.com/office/drawing/2014/main" id="{B84E2F04-9BED-41C3-AFAF-E3EC14640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3">
            <a:extLst>
              <a:ext uri="{FF2B5EF4-FFF2-40B4-BE49-F238E27FC236}">
                <a16:creationId xmlns:a16="http://schemas.microsoft.com/office/drawing/2014/main" id="{E1C13BC6-6AA0-4E3C-9137-7197CC36E3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4">
            <a:extLst>
              <a:ext uri="{FF2B5EF4-FFF2-40B4-BE49-F238E27FC236}">
                <a16:creationId xmlns:a16="http://schemas.microsoft.com/office/drawing/2014/main" id="{61A907D4-2189-4348-BAF9-D41C106EB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5">
            <a:extLst>
              <a:ext uri="{FF2B5EF4-FFF2-40B4-BE49-F238E27FC236}">
                <a16:creationId xmlns:a16="http://schemas.microsoft.com/office/drawing/2014/main" id="{EB9A807B-8F10-4FCB-9BE9-21563F3599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26">
            <a:extLst>
              <a:ext uri="{FF2B5EF4-FFF2-40B4-BE49-F238E27FC236}">
                <a16:creationId xmlns:a16="http://schemas.microsoft.com/office/drawing/2014/main" id="{B4EDA2D3-53BB-4136-A595-76AC8AAB6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6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3">
            <a:extLst>
              <a:ext uri="{FF2B5EF4-FFF2-40B4-BE49-F238E27FC236}">
                <a16:creationId xmlns:a16="http://schemas.microsoft.com/office/drawing/2014/main" id="{CC1D54A9-8B6E-486C-8E30-6142AE814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4">
            <a:extLst>
              <a:ext uri="{FF2B5EF4-FFF2-40B4-BE49-F238E27FC236}">
                <a16:creationId xmlns:a16="http://schemas.microsoft.com/office/drawing/2014/main" id="{9CF41B8E-8C8F-4F06-85DA-1EEA4EB59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6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5">
            <a:extLst>
              <a:ext uri="{FF2B5EF4-FFF2-40B4-BE49-F238E27FC236}">
                <a16:creationId xmlns:a16="http://schemas.microsoft.com/office/drawing/2014/main" id="{BAF9C825-BAE5-4096-B5BA-E5AA665E0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6">
            <a:extLst>
              <a:ext uri="{FF2B5EF4-FFF2-40B4-BE49-F238E27FC236}">
                <a16:creationId xmlns:a16="http://schemas.microsoft.com/office/drawing/2014/main" id="{C4864334-F063-4BB4-A574-C8953BC2B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7">
            <a:extLst>
              <a:ext uri="{FF2B5EF4-FFF2-40B4-BE49-F238E27FC236}">
                <a16:creationId xmlns:a16="http://schemas.microsoft.com/office/drawing/2014/main" id="{3C2BF519-C770-4445-BC94-C2F6EE49A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8">
            <a:extLst>
              <a:ext uri="{FF2B5EF4-FFF2-40B4-BE49-F238E27FC236}">
                <a16:creationId xmlns:a16="http://schemas.microsoft.com/office/drawing/2014/main" id="{A0A171D9-C79D-4858-916F-D42D01DFB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Landscape Report_2019_FINAL9">
            <a:extLst>
              <a:ext uri="{FF2B5EF4-FFF2-40B4-BE49-F238E27FC236}">
                <a16:creationId xmlns:a16="http://schemas.microsoft.com/office/drawing/2014/main" id="{BB592B7B-E2F8-4486-A749-2CFE732D7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Manie</dc:creator>
  <cp:lastModifiedBy>Christian Manie</cp:lastModifiedBy>
  <cp:revision>1</cp:revision>
  <dcterms:created xsi:type="dcterms:W3CDTF">2019-07-29T01:38:56Z</dcterms:created>
  <dcterms:modified xsi:type="dcterms:W3CDTF">2019-07-29T01:40:17Z</dcterms:modified>
</cp:coreProperties>
</file>