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07E4C-E6F8-450D-B8F2-B2035E6FF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AC88A9-B1DD-4C74-9549-6423BBBF9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D43C88-E96E-4159-884D-276B5DC2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89D9CB-9609-4EB7-A9EF-581136DA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A50D4-5E57-447D-BFD6-68D25534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0DBA1-62F7-4BB7-879E-D8AB0AC3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B85EBF-31AC-4E24-A969-15780840E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F47205-2479-4B17-A8C7-F9C82C44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752CD5-DB5D-47F2-8740-01518D13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FFCB95-424E-4330-A9A6-F1CB3E64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5AF4C5-16BA-4C45-AEDB-616008C5D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06D3F9-FBC7-45D4-8D06-356334ECC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7D7214-BB39-46F9-99DD-EEF506D4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A96376-3817-46D7-8668-550759F4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D174EF-18F3-45AC-A89E-365A280D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7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498A9-4796-42C4-959F-5E77C94B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EDD111-E7D6-4569-BA09-FCC8915CF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079C1-18F2-4070-9452-61CBF724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760DBA-D9F2-44EE-8BBA-4910F7E6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8CAA7-8228-4B2F-9DF0-7DDA7811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1FDC6-1435-46A9-96F7-8BBB2836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5D9503-31BB-4B35-8A54-A2F197D13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6C7EF0-87D0-4E68-A86F-3BE4A250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52B37A-24AF-4AEF-BDFE-F1238652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34C3A-7680-4A82-86EA-E08E4FFB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AF9AA-4119-4009-92E0-946E3E1E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2C4F2-68F0-423F-A196-B451E6879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7DA6AA-C069-4A2E-A4EC-C75D2FEE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15C48B-237E-47DC-B04C-2FF5DB9B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5102BD-6AC6-413C-A20A-CE97600B6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57EB43-B9E3-4508-BA99-267DE99E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6A0F2-1303-42C8-9820-B5B4DD08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5CBFA-62D7-40E5-A98E-1350AB6AA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5481B-9ECB-4D55-9724-BF54BA84A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ED769B-7B7F-437C-B4D0-53B97C9FE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8062F9-1A6A-4610-9A8F-14B6E456F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775272-C056-487B-A468-75B05A2C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2646B0-154E-47F2-A0A6-33C0E17B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B093F9-5834-4E98-819A-969FA3CF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0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1B6E7-40B9-45F8-8621-796D9F02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C41B5A-E960-455F-AD87-B7FAB976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49F093-11AB-4CCF-A71A-D712164A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21FC22-7BAC-4472-89D7-D6805963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4B288A-E441-41C5-AA47-641C4797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565D20-CF2C-4C6B-B9DE-16623DE52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70598B-E966-428A-98A8-D962490A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4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8A70C-81D5-48CE-B578-D44ADFDA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2F1BAF-1F4E-497D-999F-1E6D3C70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EE7ECF-3480-4E16-B02B-6CF20946B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359699-2B79-45DD-BBA0-8DCEDD13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F7179D-1E59-4B85-91D3-8D169859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46FF33-02B7-4B27-9C63-7647BD5F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D6680-2DB1-4D58-BC5B-9AF706EE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35FB453-B303-44D7-B151-DA9E590A8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94E7D0-B0E7-4E1A-A500-8205F1EE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DFFACD-E943-426C-AE79-C4186940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F4F007-F6A2-442E-9E38-2D785F06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87855B-87E2-4278-965B-C9A7BA9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209D1F-E5CF-4F71-9B2C-6F8139A3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3E6D1C-9831-4785-B70F-19A4E28E4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F9CC7A-0E16-4610-9C03-0F3BDB58F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7029-99E9-4CDC-8D76-45DB7BCDD7A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441D36-247A-4D25-B60C-E32A86D33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AE4C70-7A8A-41E2-ACBF-65A10B05E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BA50B-E9CA-4567-B762-4F5475F36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4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">
            <a:extLst>
              <a:ext uri="{FF2B5EF4-FFF2-40B4-BE49-F238E27FC236}">
                <a16:creationId xmlns:a16="http://schemas.microsoft.com/office/drawing/2014/main" xmlns="" id="{7614EBD1-08CB-4218-B0E7-74C6AD731A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10">
            <a:extLst>
              <a:ext uri="{FF2B5EF4-FFF2-40B4-BE49-F238E27FC236}">
                <a16:creationId xmlns:a16="http://schemas.microsoft.com/office/drawing/2014/main" xmlns="" id="{14BFB557-9F61-4B4C-8FA9-1C38D18836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2">
            <a:extLst>
              <a:ext uri="{FF2B5EF4-FFF2-40B4-BE49-F238E27FC236}">
                <a16:creationId xmlns:a16="http://schemas.microsoft.com/office/drawing/2014/main" xmlns="" id="{6A814293-2724-452B-ADAB-D1B032F0D5C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7"/>
          <a:stretch/>
        </p:blipFill>
        <p:spPr>
          <a:xfrm>
            <a:off x="0" y="1578543"/>
            <a:ext cx="12192000" cy="5289082"/>
          </a:xfrm>
          <a:prstGeom prst="rect">
            <a:avLst/>
          </a:prstGeom>
        </p:spPr>
      </p:pic>
      <p:pic>
        <p:nvPicPr>
          <p:cNvPr id="5" name="Picture 4" descr="News_Deck2">
            <a:extLst>
              <a:ext uri="{FF2B5EF4-FFF2-40B4-BE49-F238E27FC236}">
                <a16:creationId xmlns:a16="http://schemas.microsoft.com/office/drawing/2014/main" xmlns="" id="{6A814293-2724-452B-ADAB-D1B032F0D5C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67"/>
          <a:stretch/>
        </p:blipFill>
        <p:spPr>
          <a:xfrm>
            <a:off x="0" y="0"/>
            <a:ext cx="12192000" cy="904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73768"/>
            <a:ext cx="12192000" cy="10684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000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3">
            <a:extLst>
              <a:ext uri="{FF2B5EF4-FFF2-40B4-BE49-F238E27FC236}">
                <a16:creationId xmlns:a16="http://schemas.microsoft.com/office/drawing/2014/main" xmlns="" id="{6CDF800C-783F-45DA-A6B3-156FD5710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6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4">
            <a:extLst>
              <a:ext uri="{FF2B5EF4-FFF2-40B4-BE49-F238E27FC236}">
                <a16:creationId xmlns:a16="http://schemas.microsoft.com/office/drawing/2014/main" xmlns="" id="{A70CFE4B-8E1F-4E56-8D2C-F0310DAA4B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5">
            <a:extLst>
              <a:ext uri="{FF2B5EF4-FFF2-40B4-BE49-F238E27FC236}">
                <a16:creationId xmlns:a16="http://schemas.microsoft.com/office/drawing/2014/main" xmlns="" id="{B44A1E95-F0F4-48FA-8D7D-4ED3155C8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6">
            <a:extLst>
              <a:ext uri="{FF2B5EF4-FFF2-40B4-BE49-F238E27FC236}">
                <a16:creationId xmlns:a16="http://schemas.microsoft.com/office/drawing/2014/main" xmlns="" id="{19BA565D-2AD2-4AD3-82D2-C91AD2F67C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7">
            <a:extLst>
              <a:ext uri="{FF2B5EF4-FFF2-40B4-BE49-F238E27FC236}">
                <a16:creationId xmlns:a16="http://schemas.microsoft.com/office/drawing/2014/main" xmlns="" id="{8B428437-896D-436E-8DD9-FD07A352A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8">
            <a:extLst>
              <a:ext uri="{FF2B5EF4-FFF2-40B4-BE49-F238E27FC236}">
                <a16:creationId xmlns:a16="http://schemas.microsoft.com/office/drawing/2014/main" xmlns="" id="{C39EBDEE-78C5-4724-B175-029693A51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s_Deck9">
            <a:extLst>
              <a:ext uri="{FF2B5EF4-FFF2-40B4-BE49-F238E27FC236}">
                <a16:creationId xmlns:a16="http://schemas.microsoft.com/office/drawing/2014/main" xmlns="" id="{7D307352-0833-415F-B1AE-10CDC20D16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Manie</dc:creator>
  <cp:lastModifiedBy>Gai Le Roy</cp:lastModifiedBy>
  <cp:revision>7</cp:revision>
  <dcterms:created xsi:type="dcterms:W3CDTF">2019-09-06T05:51:28Z</dcterms:created>
  <dcterms:modified xsi:type="dcterms:W3CDTF">2019-09-15T22:59:02Z</dcterms:modified>
</cp:coreProperties>
</file>